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4056" r:id="rId2"/>
    <p:sldMasterId id="2147484371" r:id="rId3"/>
    <p:sldMasterId id="2147484445" r:id="rId4"/>
  </p:sldMasterIdLst>
  <p:notesMasterIdLst>
    <p:notesMasterId r:id="rId15"/>
  </p:notesMasterIdLst>
  <p:handoutMasterIdLst>
    <p:handoutMasterId r:id="rId16"/>
  </p:handoutMasterIdLst>
  <p:sldIdLst>
    <p:sldId id="259" r:id="rId5"/>
    <p:sldId id="580" r:id="rId6"/>
    <p:sldId id="578" r:id="rId7"/>
    <p:sldId id="577" r:id="rId8"/>
    <p:sldId id="582" r:id="rId9"/>
    <p:sldId id="584" r:id="rId10"/>
    <p:sldId id="583" r:id="rId11"/>
    <p:sldId id="271" r:id="rId12"/>
    <p:sldId id="269" r:id="rId13"/>
    <p:sldId id="473" r:id="rId14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ill Sans MT" panose="020B0502020104020203" pitchFamily="34" charset="0"/>
      <p:regular r:id="rId21"/>
      <p:bold r:id="rId22"/>
      <p:italic r:id="rId23"/>
      <p:boldItalic r:id="rId24"/>
    </p:embeddedFont>
    <p:embeddedFont>
      <p:font typeface="Maiandra GD" panose="020E0502030308020204" pitchFamily="34" charset="0"/>
      <p:regular r:id="rId25"/>
    </p:embeddedFont>
    <p:embeddedFont>
      <p:font typeface="Tahoma" panose="020B0604030504040204" pitchFamily="3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lia Alvarez" initials="AA" lastIdx="1" clrIdx="0">
    <p:extLst>
      <p:ext uri="{19B8F6BF-5375-455C-9EA6-DF929625EA0E}">
        <p15:presenceInfo xmlns:p15="http://schemas.microsoft.com/office/powerpoint/2012/main" userId="5a46696ebd0e97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1423" autoAdjust="0"/>
  </p:normalViewPr>
  <p:slideViewPr>
    <p:cSldViewPr>
      <p:cViewPr varScale="1">
        <p:scale>
          <a:sx n="81" d="100"/>
          <a:sy n="81" d="100"/>
        </p:scale>
        <p:origin x="892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colorful2" csCatId="colorful" phldr="1"/>
      <dgm:spPr/>
    </dgm:pt>
    <dgm:pt modelId="{476E4177-EF8D-419E-AB8A-93E66CC82482}">
      <dgm:prSet phldrT="[Text]" custT="1"/>
      <dgm:spPr/>
      <dgm:t>
        <a:bodyPr lIns="73152" tIns="274320" rIns="73152"/>
        <a:lstStyle/>
        <a:p>
          <a:pPr algn="ctr" defTabSz="914400">
            <a:buNone/>
          </a:pPr>
          <a:r>
            <a:rPr lang="es-ES_tradnl" sz="2000" b="1" u="none" kern="1200" dirty="0" err="1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Uruguayan</a:t>
          </a:r>
          <a:r>
            <a:rPr lang="es-ES_tradnl" sz="2000" b="1" u="none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es-ES_tradnl" sz="2000" b="1" u="none" kern="1200" dirty="0" err="1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challenges</a:t>
          </a:r>
          <a:endParaRPr lang="es-ES_tradnl" sz="2000" b="1" u="none" kern="1200" noProof="0" dirty="0">
            <a:solidFill>
              <a:prstClr val="white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es-ES_tradnl" noProof="0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es-ES_tradnl" noProof="0"/>
        </a:p>
      </dgm:t>
    </dgm:pt>
    <dgm:pt modelId="{77AF15ED-F058-4A0B-B979-9880C6062DF0}">
      <dgm:prSet phldrT="[Text]" custT="1"/>
      <dgm:spPr/>
      <dgm:t>
        <a:bodyPr lIns="73152" tIns="274320" rIns="73152"/>
        <a:lstStyle/>
        <a:p>
          <a:pPr marL="0" lvl="0" indent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 err="1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Satellital</a:t>
          </a:r>
          <a:r>
            <a:rPr lang="es-ES" sz="1800" b="1" u="none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 control </a:t>
          </a:r>
          <a:r>
            <a:rPr lang="es-ES" sz="1800" b="1" u="none" kern="1200" dirty="0" err="1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of</a:t>
          </a:r>
          <a:r>
            <a:rPr lang="es-ES" sz="1800" b="1" u="none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es-ES" sz="1800" b="1" u="none" kern="1200" dirty="0" err="1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Agrochemical</a:t>
          </a:r>
          <a:r>
            <a:rPr lang="es-ES" sz="1800" b="1" u="none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es-ES" sz="1800" b="1" u="none" kern="1200" dirty="0" err="1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Application</a:t>
          </a:r>
          <a:endParaRPr lang="es-ES_tradnl" sz="1800" b="1" u="none" kern="1200" noProof="0" dirty="0">
            <a:solidFill>
              <a:prstClr val="white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0DF2CDB2-0880-4047-8447-A17EAE7580E4}" type="parTrans" cxnId="{CD3B69F4-72CF-49E2-8926-8FD63E771977}">
      <dgm:prSet/>
      <dgm:spPr/>
      <dgm:t>
        <a:bodyPr/>
        <a:lstStyle/>
        <a:p>
          <a:endParaRPr lang="es-ES_tradnl" noProof="0"/>
        </a:p>
      </dgm:t>
    </dgm:pt>
    <dgm:pt modelId="{E3B236AA-E864-46E4-BC91-F2D73633FEA4}" type="sibTrans" cxnId="{CD3B69F4-72CF-49E2-8926-8FD63E771977}">
      <dgm:prSet/>
      <dgm:spPr/>
      <dgm:t>
        <a:bodyPr/>
        <a:lstStyle/>
        <a:p>
          <a:endParaRPr lang="es-ES_tradnl" noProof="0"/>
        </a:p>
      </dgm:t>
    </dgm:pt>
    <dgm:pt modelId="{F428F1E2-BF32-4FAD-BBC7-815CF3B2756D}">
      <dgm:prSet phldrT="[Text]" custT="1"/>
      <dgm:spPr/>
      <dgm:t>
        <a:bodyPr lIns="73152" tIns="274320" rIns="73152"/>
        <a:lstStyle/>
        <a:p>
          <a:pPr algn="ctr" defTabSz="914400">
            <a:buNone/>
          </a:pPr>
          <a:r>
            <a:rPr lang="es-UY" sz="2000" b="1" u="none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Digital </a:t>
          </a:r>
          <a:r>
            <a:rPr lang="es-UY" sz="2000" b="1" u="none" kern="1200" dirty="0" err="1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Agricultural</a:t>
          </a:r>
          <a:r>
            <a:rPr lang="es-UY" sz="2000" b="1" u="none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 in Uruguay</a:t>
          </a:r>
          <a:endParaRPr lang="es-ES_tradnl" sz="2000" b="1" u="none" kern="1200" noProof="0" dirty="0">
            <a:solidFill>
              <a:prstClr val="white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7A96D41F-C7A4-4E5C-B30A-DF260AB550B2}" type="parTrans" cxnId="{CED0E11D-BDFE-4B96-91D4-93CFC28592B2}">
      <dgm:prSet/>
      <dgm:spPr/>
      <dgm:t>
        <a:bodyPr/>
        <a:lstStyle/>
        <a:p>
          <a:endParaRPr lang="es-UY"/>
        </a:p>
      </dgm:t>
    </dgm:pt>
    <dgm:pt modelId="{2AA76F9E-897D-4087-BED0-B73883702995}" type="sibTrans" cxnId="{CED0E11D-BDFE-4B96-91D4-93CFC28592B2}">
      <dgm:prSet/>
      <dgm:spPr/>
      <dgm:t>
        <a:bodyPr/>
        <a:lstStyle/>
        <a:p>
          <a:endParaRPr lang="es-UY"/>
        </a:p>
      </dgm:t>
    </dgm:pt>
    <dgm:pt modelId="{8553DDFC-4E48-4948-8C78-B7A0BFFED51C}">
      <dgm:prSet phldrT="[Text]" custT="1"/>
      <dgm:spPr/>
      <dgm:t>
        <a:bodyPr lIns="73152" tIns="274320" rIns="73152"/>
        <a:lstStyle/>
        <a:p>
          <a:pPr algn="ctr" defTabSz="914400">
            <a:buNone/>
          </a:pPr>
          <a:r>
            <a:rPr lang="es-UY" sz="2000" b="1" u="none" noProof="0" dirty="0">
              <a:latin typeface="Arial" pitchFamily="34" charset="0"/>
              <a:cs typeface="Arial" pitchFamily="34" charset="0"/>
            </a:rPr>
            <a:t>Next </a:t>
          </a:r>
          <a:r>
            <a:rPr lang="es-UY" sz="2000" b="1" u="none" noProof="0" dirty="0" err="1">
              <a:latin typeface="Arial" pitchFamily="34" charset="0"/>
              <a:cs typeface="Arial" pitchFamily="34" charset="0"/>
            </a:rPr>
            <a:t>steps</a:t>
          </a:r>
          <a:endParaRPr lang="es-ES_tradnl" sz="2000" b="1" u="none" noProof="0" dirty="0">
            <a:latin typeface="Arial" pitchFamily="34" charset="0"/>
            <a:cs typeface="Arial" pitchFamily="34" charset="0"/>
          </a:endParaRPr>
        </a:p>
      </dgm:t>
    </dgm:pt>
    <dgm:pt modelId="{6EB2A220-ECB0-4C42-B5ED-1ADD63E0BFF2}" type="parTrans" cxnId="{B8722521-185A-4AF3-BF5E-55D24B7416B0}">
      <dgm:prSet/>
      <dgm:spPr/>
      <dgm:t>
        <a:bodyPr/>
        <a:lstStyle/>
        <a:p>
          <a:endParaRPr lang="es-UY"/>
        </a:p>
      </dgm:t>
    </dgm:pt>
    <dgm:pt modelId="{D0376A43-0209-4608-9B0E-F25CA87A9C6D}" type="sibTrans" cxnId="{B8722521-185A-4AF3-BF5E-55D24B7416B0}">
      <dgm:prSet/>
      <dgm:spPr/>
      <dgm:t>
        <a:bodyPr/>
        <a:lstStyle/>
        <a:p>
          <a:endParaRPr lang="es-UY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</dgm:pt>
    <dgm:pt modelId="{ACBF4AF3-FAB8-444C-81AB-52C89640E279}" type="pres">
      <dgm:prSet presAssocID="{AA690160-D328-4B69-A035-90D3C82FA0A6}" presName="bkgdShp" presStyleLbl="alignAccFollowNode1" presStyleIdx="0" presStyleCnt="1"/>
      <dgm:spPr>
        <a:solidFill>
          <a:schemeClr val="bg1">
            <a:lumMod val="65000"/>
            <a:alpha val="90000"/>
          </a:schemeClr>
        </a:solidFill>
      </dgm:spPr>
    </dgm:pt>
    <dgm:pt modelId="{78248EF9-FFBB-4EB0-94C4-16A1D0A1A170}" type="pres">
      <dgm:prSet presAssocID="{AA690160-D328-4B69-A035-90D3C82FA0A6}" presName="linComp" presStyleCnt="0"/>
      <dgm:spPr/>
    </dgm:pt>
    <dgm:pt modelId="{742D2253-9D61-4D96-9520-74BBC4551D4B}" type="pres">
      <dgm:prSet presAssocID="{F428F1E2-BF32-4FAD-BBC7-815CF3B2756D}" presName="compNode" presStyleCnt="0"/>
      <dgm:spPr/>
    </dgm:pt>
    <dgm:pt modelId="{2AA7F3FE-9067-4BA8-A1B3-041F7756C9CB}" type="pres">
      <dgm:prSet presAssocID="{F428F1E2-BF32-4FAD-BBC7-815CF3B2756D}" presName="node" presStyleLbl="node1" presStyleIdx="0" presStyleCnt="4">
        <dgm:presLayoutVars>
          <dgm:bulletEnabled val="1"/>
        </dgm:presLayoutVars>
      </dgm:prSet>
      <dgm:spPr/>
    </dgm:pt>
    <dgm:pt modelId="{35AA0624-7DBC-4FCA-A3D2-408B43D83EF1}" type="pres">
      <dgm:prSet presAssocID="{F428F1E2-BF32-4FAD-BBC7-815CF3B2756D}" presName="invisiNode" presStyleLbl="node1" presStyleIdx="0" presStyleCnt="4"/>
      <dgm:spPr/>
    </dgm:pt>
    <dgm:pt modelId="{23A5C2A0-4813-420A-945E-4B5FC522618C}" type="pres">
      <dgm:prSet presAssocID="{F428F1E2-BF32-4FAD-BBC7-815CF3B2756D}" presName="imagNode" presStyleLbl="fgImgPlac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1A065A75-FEC0-4D34-BFB7-E5494D3D2746}" type="pres">
      <dgm:prSet presAssocID="{2AA76F9E-897D-4087-BED0-B73883702995}" presName="sibTrans" presStyleLbl="sibTrans2D1" presStyleIdx="0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1" presStyleCnt="4" custScaleX="108876">
        <dgm:presLayoutVars>
          <dgm:bulletEnabled val="1"/>
        </dgm:presLayoutVars>
      </dgm:prSet>
      <dgm:spPr/>
    </dgm:pt>
    <dgm:pt modelId="{2E2B4276-DB06-4C66-80FF-919CDE10A5FE}" type="pres">
      <dgm:prSet presAssocID="{476E4177-EF8D-419E-AB8A-93E66CC82482}" presName="invisiNode" presStyleLbl="node1" presStyleIdx="1" presStyleCnt="4"/>
      <dgm:spPr/>
    </dgm:pt>
    <dgm:pt modelId="{C43EB61A-2E04-409F-8F87-79F190ED3CE0}" type="pres">
      <dgm:prSet presAssocID="{476E4177-EF8D-419E-AB8A-93E66CC82482}" presName="imagNode" presStyleLbl="fgImgPlace1" presStyleIdx="1" presStyleCnt="4"/>
      <dgm:spPr>
        <a:blipFill rotWithShape="1">
          <a:blip xmlns:r="http://schemas.openxmlformats.org/officeDocument/2006/relationships" r:embed="rId2" cstate="print"/>
          <a:srcRect/>
          <a:stretch>
            <a:fillRect t="-17000" b="-17000"/>
          </a:stretch>
        </a:blipFill>
      </dgm:spPr>
    </dgm:pt>
    <dgm:pt modelId="{3DB5F289-A8C3-40D5-8393-8636D9BFFD29}" type="pres">
      <dgm:prSet presAssocID="{A91F7A1B-DD1E-4B26-839C-2A5EF0A403AD}" presName="sibTrans" presStyleLbl="sibTrans2D1" presStyleIdx="0" presStyleCnt="0"/>
      <dgm:spPr/>
    </dgm:pt>
    <dgm:pt modelId="{3617A269-0CD9-4948-9932-FA1AD12DE27E}" type="pres">
      <dgm:prSet presAssocID="{77AF15ED-F058-4A0B-B979-9880C6062DF0}" presName="compNode" presStyleCnt="0"/>
      <dgm:spPr/>
    </dgm:pt>
    <dgm:pt modelId="{5284ED54-4761-44DA-8086-D5FD397A1C95}" type="pres">
      <dgm:prSet presAssocID="{77AF15ED-F058-4A0B-B979-9880C6062DF0}" presName="node" presStyleLbl="node1" presStyleIdx="2" presStyleCnt="4">
        <dgm:presLayoutVars>
          <dgm:bulletEnabled val="1"/>
        </dgm:presLayoutVars>
      </dgm:prSet>
      <dgm:spPr/>
    </dgm:pt>
    <dgm:pt modelId="{9666B65F-B8AB-44AD-8F33-AF566667E781}" type="pres">
      <dgm:prSet presAssocID="{77AF15ED-F058-4A0B-B979-9880C6062DF0}" presName="invisiNode" presStyleLbl="node1" presStyleIdx="2" presStyleCnt="4"/>
      <dgm:spPr/>
    </dgm:pt>
    <dgm:pt modelId="{41BC1ABA-1F87-4B1E-94EC-41724CD12655}" type="pres">
      <dgm:prSet presAssocID="{77AF15ED-F058-4A0B-B979-9880C6062DF0}" presName="imagNode" presStyleLbl="fgImgPlace1" presStyleIdx="2" presStyleCnt="4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AFFB5A6D-CF99-4908-A345-9D52CECB75BF}" type="pres">
      <dgm:prSet presAssocID="{E3B236AA-E864-46E4-BC91-F2D73633FEA4}" presName="sibTrans" presStyleLbl="sibTrans2D1" presStyleIdx="0" presStyleCnt="0"/>
      <dgm:spPr/>
    </dgm:pt>
    <dgm:pt modelId="{884E9353-180D-4FC6-B9DE-DA9A84393FC4}" type="pres">
      <dgm:prSet presAssocID="{8553DDFC-4E48-4948-8C78-B7A0BFFED51C}" presName="compNode" presStyleCnt="0"/>
      <dgm:spPr/>
    </dgm:pt>
    <dgm:pt modelId="{F2E25549-1D80-4FE2-ACAD-374829E7DC92}" type="pres">
      <dgm:prSet presAssocID="{8553DDFC-4E48-4948-8C78-B7A0BFFED51C}" presName="node" presStyleLbl="node1" presStyleIdx="3" presStyleCnt="4">
        <dgm:presLayoutVars>
          <dgm:bulletEnabled val="1"/>
        </dgm:presLayoutVars>
      </dgm:prSet>
      <dgm:spPr/>
    </dgm:pt>
    <dgm:pt modelId="{83CC9031-4FC4-4092-AD05-1E652BE6B475}" type="pres">
      <dgm:prSet presAssocID="{8553DDFC-4E48-4948-8C78-B7A0BFFED51C}" presName="invisiNode" presStyleLbl="node1" presStyleIdx="3" presStyleCnt="4"/>
      <dgm:spPr/>
    </dgm:pt>
    <dgm:pt modelId="{4A49095F-7915-4EFF-8325-7ED12CC6FC6C}" type="pres">
      <dgm:prSet presAssocID="{8553DDFC-4E48-4948-8C78-B7A0BFFED51C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</dgm:ptLst>
  <dgm:cxnLst>
    <dgm:cxn modelId="{3EDF1C0D-13B1-4A79-A806-DF6B1FA54050}" type="presOf" srcId="{77AF15ED-F058-4A0B-B979-9880C6062DF0}" destId="{5284ED54-4761-44DA-8086-D5FD397A1C95}" srcOrd="0" destOrd="0" presId="urn:microsoft.com/office/officeart/2005/8/layout/pList2#1"/>
    <dgm:cxn modelId="{D5B79C1A-279F-4CBA-B8AB-C926FE432175}" type="presOf" srcId="{8553DDFC-4E48-4948-8C78-B7A0BFFED51C}" destId="{F2E25549-1D80-4FE2-ACAD-374829E7DC92}" srcOrd="0" destOrd="0" presId="urn:microsoft.com/office/officeart/2005/8/layout/pList2#1"/>
    <dgm:cxn modelId="{CED0E11D-BDFE-4B96-91D4-93CFC28592B2}" srcId="{AA690160-D328-4B69-A035-90D3C82FA0A6}" destId="{F428F1E2-BF32-4FAD-BBC7-815CF3B2756D}" srcOrd="0" destOrd="0" parTransId="{7A96D41F-C7A4-4E5C-B30A-DF260AB550B2}" sibTransId="{2AA76F9E-897D-4087-BED0-B73883702995}"/>
    <dgm:cxn modelId="{B8722521-185A-4AF3-BF5E-55D24B7416B0}" srcId="{AA690160-D328-4B69-A035-90D3C82FA0A6}" destId="{8553DDFC-4E48-4948-8C78-B7A0BFFED51C}" srcOrd="3" destOrd="0" parTransId="{6EB2A220-ECB0-4C42-B5ED-1ADD63E0BFF2}" sibTransId="{D0376A43-0209-4608-9B0E-F25CA87A9C6D}"/>
    <dgm:cxn modelId="{F6D28330-3977-4B34-8451-73FE1634684C}" type="presOf" srcId="{A91F7A1B-DD1E-4B26-839C-2A5EF0A403AD}" destId="{3DB5F289-A8C3-40D5-8393-8636D9BFFD29}" srcOrd="0" destOrd="0" presId="urn:microsoft.com/office/officeart/2005/8/layout/pList2#1"/>
    <dgm:cxn modelId="{6EEC9297-591F-41D5-B5AF-814DEEC611B0}" type="presOf" srcId="{476E4177-EF8D-419E-AB8A-93E66CC82482}" destId="{2572025E-E8B8-4F94-94D0-DC22D7F762FB}" srcOrd="0" destOrd="0" presId="urn:microsoft.com/office/officeart/2005/8/layout/pList2#1"/>
    <dgm:cxn modelId="{9A40B199-C1E6-4AA6-9486-07915ED7CAE7}" srcId="{AA690160-D328-4B69-A035-90D3C82FA0A6}" destId="{476E4177-EF8D-419E-AB8A-93E66CC82482}" srcOrd="1" destOrd="0" parTransId="{50A25A56-CEA1-40EB-822C-18475EA4B47A}" sibTransId="{A91F7A1B-DD1E-4B26-839C-2A5EF0A403AD}"/>
    <dgm:cxn modelId="{5F2016A0-4FB8-449A-A618-78C3E32E51F6}" type="presOf" srcId="{AA690160-D328-4B69-A035-90D3C82FA0A6}" destId="{9E4DC8AD-1AC7-4E53-B32C-25202AFDB195}" srcOrd="0" destOrd="0" presId="urn:microsoft.com/office/officeart/2005/8/layout/pList2#1"/>
    <dgm:cxn modelId="{F762BEB1-2B55-428F-A8F5-C571031A54A5}" type="presOf" srcId="{F428F1E2-BF32-4FAD-BBC7-815CF3B2756D}" destId="{2AA7F3FE-9067-4BA8-A1B3-041F7756C9CB}" srcOrd="0" destOrd="0" presId="urn:microsoft.com/office/officeart/2005/8/layout/pList2#1"/>
    <dgm:cxn modelId="{53A306BE-60CE-497F-819A-61ECF0D6FAFE}" type="presOf" srcId="{E3B236AA-E864-46E4-BC91-F2D73633FEA4}" destId="{AFFB5A6D-CF99-4908-A345-9D52CECB75BF}" srcOrd="0" destOrd="0" presId="urn:microsoft.com/office/officeart/2005/8/layout/pList2#1"/>
    <dgm:cxn modelId="{CF7EC9E6-D7CD-41B3-ACFC-03416751C14A}" type="presOf" srcId="{2AA76F9E-897D-4087-BED0-B73883702995}" destId="{1A065A75-FEC0-4D34-BFB7-E5494D3D2746}" srcOrd="0" destOrd="0" presId="urn:microsoft.com/office/officeart/2005/8/layout/pList2#1"/>
    <dgm:cxn modelId="{CD3B69F4-72CF-49E2-8926-8FD63E771977}" srcId="{AA690160-D328-4B69-A035-90D3C82FA0A6}" destId="{77AF15ED-F058-4A0B-B979-9880C6062DF0}" srcOrd="2" destOrd="0" parTransId="{0DF2CDB2-0880-4047-8447-A17EAE7580E4}" sibTransId="{E3B236AA-E864-46E4-BC91-F2D73633FEA4}"/>
    <dgm:cxn modelId="{8AD807D2-3222-453B-A0A8-A9D2278F0772}" type="presParOf" srcId="{9E4DC8AD-1AC7-4E53-B32C-25202AFDB195}" destId="{ACBF4AF3-FAB8-444C-81AB-52C89640E279}" srcOrd="0" destOrd="0" presId="urn:microsoft.com/office/officeart/2005/8/layout/pList2#1"/>
    <dgm:cxn modelId="{91B2DA81-F955-412F-A275-F24E5730A990}" type="presParOf" srcId="{9E4DC8AD-1AC7-4E53-B32C-25202AFDB195}" destId="{78248EF9-FFBB-4EB0-94C4-16A1D0A1A170}" srcOrd="1" destOrd="0" presId="urn:microsoft.com/office/officeart/2005/8/layout/pList2#1"/>
    <dgm:cxn modelId="{A8775F0D-891F-491F-B5E3-ACC41FB1F62F}" type="presParOf" srcId="{78248EF9-FFBB-4EB0-94C4-16A1D0A1A170}" destId="{742D2253-9D61-4D96-9520-74BBC4551D4B}" srcOrd="0" destOrd="0" presId="urn:microsoft.com/office/officeart/2005/8/layout/pList2#1"/>
    <dgm:cxn modelId="{10F09AE7-9A44-4DCB-B87B-423F8EE6A784}" type="presParOf" srcId="{742D2253-9D61-4D96-9520-74BBC4551D4B}" destId="{2AA7F3FE-9067-4BA8-A1B3-041F7756C9CB}" srcOrd="0" destOrd="0" presId="urn:microsoft.com/office/officeart/2005/8/layout/pList2#1"/>
    <dgm:cxn modelId="{DE4DD722-900C-475D-B3C5-C504FEFE6C1D}" type="presParOf" srcId="{742D2253-9D61-4D96-9520-74BBC4551D4B}" destId="{35AA0624-7DBC-4FCA-A3D2-408B43D83EF1}" srcOrd="1" destOrd="0" presId="urn:microsoft.com/office/officeart/2005/8/layout/pList2#1"/>
    <dgm:cxn modelId="{58CE79BB-770E-4AF2-B03D-CCB75B520802}" type="presParOf" srcId="{742D2253-9D61-4D96-9520-74BBC4551D4B}" destId="{23A5C2A0-4813-420A-945E-4B5FC522618C}" srcOrd="2" destOrd="0" presId="urn:microsoft.com/office/officeart/2005/8/layout/pList2#1"/>
    <dgm:cxn modelId="{65AF6CDE-EE22-474C-861E-43C893195C5F}" type="presParOf" srcId="{78248EF9-FFBB-4EB0-94C4-16A1D0A1A170}" destId="{1A065A75-FEC0-4D34-BFB7-E5494D3D2746}" srcOrd="1" destOrd="0" presId="urn:microsoft.com/office/officeart/2005/8/layout/pList2#1"/>
    <dgm:cxn modelId="{AB26BF15-2D0C-4D2D-AEAF-A26AD1833FD2}" type="presParOf" srcId="{78248EF9-FFBB-4EB0-94C4-16A1D0A1A170}" destId="{CC8831C0-DF59-484B-83B2-A708366B3EB6}" srcOrd="2" destOrd="0" presId="urn:microsoft.com/office/officeart/2005/8/layout/pList2#1"/>
    <dgm:cxn modelId="{EF220CA9-4F16-4E25-A723-A508B2FB0012}" type="presParOf" srcId="{CC8831C0-DF59-484B-83B2-A708366B3EB6}" destId="{2572025E-E8B8-4F94-94D0-DC22D7F762FB}" srcOrd="0" destOrd="0" presId="urn:microsoft.com/office/officeart/2005/8/layout/pList2#1"/>
    <dgm:cxn modelId="{465F0BB9-D082-4978-994A-C74800903157}" type="presParOf" srcId="{CC8831C0-DF59-484B-83B2-A708366B3EB6}" destId="{2E2B4276-DB06-4C66-80FF-919CDE10A5FE}" srcOrd="1" destOrd="0" presId="urn:microsoft.com/office/officeart/2005/8/layout/pList2#1"/>
    <dgm:cxn modelId="{BE2B4309-DE16-4D76-BC6D-14713694924B}" type="presParOf" srcId="{CC8831C0-DF59-484B-83B2-A708366B3EB6}" destId="{C43EB61A-2E04-409F-8F87-79F190ED3CE0}" srcOrd="2" destOrd="0" presId="urn:microsoft.com/office/officeart/2005/8/layout/pList2#1"/>
    <dgm:cxn modelId="{E69CBDE6-2553-40E3-8A5B-B98707B05BFE}" type="presParOf" srcId="{78248EF9-FFBB-4EB0-94C4-16A1D0A1A170}" destId="{3DB5F289-A8C3-40D5-8393-8636D9BFFD29}" srcOrd="3" destOrd="0" presId="urn:microsoft.com/office/officeart/2005/8/layout/pList2#1"/>
    <dgm:cxn modelId="{AD326C3E-1A72-468A-A023-14CA0C648EB6}" type="presParOf" srcId="{78248EF9-FFBB-4EB0-94C4-16A1D0A1A170}" destId="{3617A269-0CD9-4948-9932-FA1AD12DE27E}" srcOrd="4" destOrd="0" presId="urn:microsoft.com/office/officeart/2005/8/layout/pList2#1"/>
    <dgm:cxn modelId="{332A7551-CC53-49F5-B373-C3AB852277BC}" type="presParOf" srcId="{3617A269-0CD9-4948-9932-FA1AD12DE27E}" destId="{5284ED54-4761-44DA-8086-D5FD397A1C95}" srcOrd="0" destOrd="0" presId="urn:microsoft.com/office/officeart/2005/8/layout/pList2#1"/>
    <dgm:cxn modelId="{12E3719C-C330-4E22-A9FF-E6F15EC0D87B}" type="presParOf" srcId="{3617A269-0CD9-4948-9932-FA1AD12DE27E}" destId="{9666B65F-B8AB-44AD-8F33-AF566667E781}" srcOrd="1" destOrd="0" presId="urn:microsoft.com/office/officeart/2005/8/layout/pList2#1"/>
    <dgm:cxn modelId="{7240753B-C78F-4591-A7BD-A1379403B374}" type="presParOf" srcId="{3617A269-0CD9-4948-9932-FA1AD12DE27E}" destId="{41BC1ABA-1F87-4B1E-94EC-41724CD12655}" srcOrd="2" destOrd="0" presId="urn:microsoft.com/office/officeart/2005/8/layout/pList2#1"/>
    <dgm:cxn modelId="{5E294235-C621-4231-87E4-5D234376DB6E}" type="presParOf" srcId="{78248EF9-FFBB-4EB0-94C4-16A1D0A1A170}" destId="{AFFB5A6D-CF99-4908-A345-9D52CECB75BF}" srcOrd="5" destOrd="0" presId="urn:microsoft.com/office/officeart/2005/8/layout/pList2#1"/>
    <dgm:cxn modelId="{E822E4C9-76B0-4E6C-9583-A42826D5EEF4}" type="presParOf" srcId="{78248EF9-FFBB-4EB0-94C4-16A1D0A1A170}" destId="{884E9353-180D-4FC6-B9DE-DA9A84393FC4}" srcOrd="6" destOrd="0" presId="urn:microsoft.com/office/officeart/2005/8/layout/pList2#1"/>
    <dgm:cxn modelId="{9792FD64-5C69-4DBF-8488-4DCCFB1F2D28}" type="presParOf" srcId="{884E9353-180D-4FC6-B9DE-DA9A84393FC4}" destId="{F2E25549-1D80-4FE2-ACAD-374829E7DC92}" srcOrd="0" destOrd="0" presId="urn:microsoft.com/office/officeart/2005/8/layout/pList2#1"/>
    <dgm:cxn modelId="{90E2EC44-6226-46D4-8CCB-0BCAA04C80FC}" type="presParOf" srcId="{884E9353-180D-4FC6-B9DE-DA9A84393FC4}" destId="{83CC9031-4FC4-4092-AD05-1E652BE6B475}" srcOrd="1" destOrd="0" presId="urn:microsoft.com/office/officeart/2005/8/layout/pList2#1"/>
    <dgm:cxn modelId="{F2CF76E9-57AA-44CD-A48C-512074DC8236}" type="presParOf" srcId="{884E9353-180D-4FC6-B9DE-DA9A84393FC4}" destId="{4A49095F-7915-4EFF-8325-7ED12CC6FC6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963C4B-B79F-4D07-BE74-057E9018BC61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EFA8586-2383-4A98-8730-73346C591B40}">
      <dgm:prSet phldrT="[Texto]"/>
      <dgm:spPr/>
      <dgm:t>
        <a:bodyPr/>
        <a:lstStyle/>
        <a:p>
          <a:r>
            <a:rPr lang="es-ES" dirty="0"/>
            <a:t>Safety </a:t>
          </a:r>
          <a:r>
            <a:rPr lang="es-ES" dirty="0" err="1"/>
            <a:t>food</a:t>
          </a:r>
          <a:endParaRPr lang="es-ES" dirty="0"/>
        </a:p>
      </dgm:t>
    </dgm:pt>
    <dgm:pt modelId="{B35BB347-388B-4B8C-885F-5794D572237C}" type="parTrans" cxnId="{0E8272CB-8B9E-4D00-80C3-AF7C5D2F0A46}">
      <dgm:prSet/>
      <dgm:spPr/>
      <dgm:t>
        <a:bodyPr/>
        <a:lstStyle/>
        <a:p>
          <a:endParaRPr lang="es-ES"/>
        </a:p>
      </dgm:t>
    </dgm:pt>
    <dgm:pt modelId="{5BC21535-8197-40B6-80A6-71BBFBD19584}" type="sibTrans" cxnId="{0E8272CB-8B9E-4D00-80C3-AF7C5D2F0A46}">
      <dgm:prSet/>
      <dgm:spPr/>
      <dgm:t>
        <a:bodyPr/>
        <a:lstStyle/>
        <a:p>
          <a:endParaRPr lang="es-ES"/>
        </a:p>
      </dgm:t>
    </dgm:pt>
    <dgm:pt modelId="{0BD864B9-5F4F-41EF-A325-418F81DD214D}">
      <dgm:prSet phldrT="[Texto]" custT="1"/>
      <dgm:spPr/>
      <dgm:t>
        <a:bodyPr/>
        <a:lstStyle/>
        <a:p>
          <a:r>
            <a:rPr lang="es-ES" sz="1800" dirty="0" err="1">
              <a:latin typeface="Gill Sans MT" panose="020B0502020104020203" pitchFamily="34" charset="0"/>
            </a:rPr>
            <a:t>Traceability</a:t>
          </a:r>
          <a:r>
            <a:rPr lang="es-ES" sz="1800" dirty="0">
              <a:latin typeface="Gill Sans MT" panose="020B0502020104020203" pitchFamily="34" charset="0"/>
            </a:rPr>
            <a:t>  - SNIG</a:t>
          </a:r>
        </a:p>
      </dgm:t>
    </dgm:pt>
    <dgm:pt modelId="{5248A57A-0353-4F85-B3AD-EFED8A759E8C}" type="parTrans" cxnId="{F752D5F6-F8B4-4AFD-8EBE-D2EC0D9230D0}">
      <dgm:prSet/>
      <dgm:spPr/>
      <dgm:t>
        <a:bodyPr/>
        <a:lstStyle/>
        <a:p>
          <a:endParaRPr lang="es-ES"/>
        </a:p>
      </dgm:t>
    </dgm:pt>
    <dgm:pt modelId="{29295019-67BB-4EBD-A2FB-AF5D0D2A5E23}" type="sibTrans" cxnId="{F752D5F6-F8B4-4AFD-8EBE-D2EC0D9230D0}">
      <dgm:prSet/>
      <dgm:spPr/>
      <dgm:t>
        <a:bodyPr/>
        <a:lstStyle/>
        <a:p>
          <a:endParaRPr lang="es-ES"/>
        </a:p>
      </dgm:t>
    </dgm:pt>
    <dgm:pt modelId="{AB519D0A-15D5-4E50-B0F5-15A9436952E9}">
      <dgm:prSet phldrT="[Texto]"/>
      <dgm:spPr/>
      <dgm:t>
        <a:bodyPr/>
        <a:lstStyle/>
        <a:p>
          <a:r>
            <a:rPr lang="es-ES" dirty="0" err="1"/>
            <a:t>Soil</a:t>
          </a:r>
          <a:r>
            <a:rPr lang="es-ES" dirty="0"/>
            <a:t> </a:t>
          </a:r>
          <a:r>
            <a:rPr lang="es-ES" dirty="0" err="1"/>
            <a:t>conservation</a:t>
          </a:r>
          <a:endParaRPr lang="es-ES" dirty="0"/>
        </a:p>
      </dgm:t>
    </dgm:pt>
    <dgm:pt modelId="{88B3C442-3E04-40AD-8E44-1701E80F1E35}" type="parTrans" cxnId="{4487241B-5660-4C2F-8BBD-1EDA137656FF}">
      <dgm:prSet/>
      <dgm:spPr/>
      <dgm:t>
        <a:bodyPr/>
        <a:lstStyle/>
        <a:p>
          <a:endParaRPr lang="es-ES"/>
        </a:p>
      </dgm:t>
    </dgm:pt>
    <dgm:pt modelId="{7402F4C0-5F69-405C-9A57-0E7A6CBACA22}" type="sibTrans" cxnId="{4487241B-5660-4C2F-8BBD-1EDA137656FF}">
      <dgm:prSet/>
      <dgm:spPr/>
      <dgm:t>
        <a:bodyPr/>
        <a:lstStyle/>
        <a:p>
          <a:endParaRPr lang="es-ES"/>
        </a:p>
      </dgm:t>
    </dgm:pt>
    <dgm:pt modelId="{CF3D90F7-AA78-4948-A15A-3BA39FE20A5B}">
      <dgm:prSet phldrT="[Texto]" custT="1"/>
      <dgm:spPr/>
      <dgm:t>
        <a:bodyPr/>
        <a:lstStyle/>
        <a:p>
          <a:r>
            <a:rPr lang="es-ES_tradnl" sz="1800" dirty="0" err="1">
              <a:latin typeface="Gill Sans MT" panose="020B0502020104020203" pitchFamily="34" charset="0"/>
            </a:rPr>
            <a:t>Soil</a:t>
          </a:r>
          <a:r>
            <a:rPr lang="es-ES_tradnl" sz="1800" dirty="0">
              <a:latin typeface="Gill Sans MT" panose="020B0502020104020203" pitchFamily="34" charset="0"/>
            </a:rPr>
            <a:t> Use and Management </a:t>
          </a:r>
          <a:r>
            <a:rPr lang="es-ES_tradnl" sz="1800" dirty="0" err="1">
              <a:latin typeface="Gill Sans MT" panose="020B0502020104020203" pitchFamily="34" charset="0"/>
            </a:rPr>
            <a:t>Plans</a:t>
          </a:r>
          <a:endParaRPr lang="es-ES" sz="1800" dirty="0">
            <a:latin typeface="Gill Sans MT" panose="020B0502020104020203" pitchFamily="34" charset="0"/>
          </a:endParaRPr>
        </a:p>
      </dgm:t>
    </dgm:pt>
    <dgm:pt modelId="{E7C4E34D-1000-47AC-A52C-2809C07CA92B}" type="parTrans" cxnId="{DB7D7DB6-B346-43B7-88A6-B92A35436135}">
      <dgm:prSet/>
      <dgm:spPr/>
      <dgm:t>
        <a:bodyPr/>
        <a:lstStyle/>
        <a:p>
          <a:endParaRPr lang="es-ES"/>
        </a:p>
      </dgm:t>
    </dgm:pt>
    <dgm:pt modelId="{DC8F03A6-3628-4375-8F13-7ADCAC2D2F4A}" type="sibTrans" cxnId="{DB7D7DB6-B346-43B7-88A6-B92A35436135}">
      <dgm:prSet/>
      <dgm:spPr/>
      <dgm:t>
        <a:bodyPr/>
        <a:lstStyle/>
        <a:p>
          <a:endParaRPr lang="es-ES"/>
        </a:p>
      </dgm:t>
    </dgm:pt>
    <dgm:pt modelId="{C64E796E-0820-4252-8BB8-6DCB64EDF5F4}">
      <dgm:prSet phldrT="[Texto]"/>
      <dgm:spPr/>
      <dgm:t>
        <a:bodyPr/>
        <a:lstStyle/>
        <a:p>
          <a:r>
            <a:rPr lang="es-ES" dirty="0" err="1"/>
            <a:t>Sustainability</a:t>
          </a:r>
          <a:endParaRPr lang="es-ES" dirty="0"/>
        </a:p>
      </dgm:t>
    </dgm:pt>
    <dgm:pt modelId="{AC4CCD79-9971-4451-8299-AD220A915ED6}" type="parTrans" cxnId="{3C85B3D7-C031-428C-965E-AB4EC21DB1F1}">
      <dgm:prSet/>
      <dgm:spPr/>
      <dgm:t>
        <a:bodyPr/>
        <a:lstStyle/>
        <a:p>
          <a:endParaRPr lang="es-ES"/>
        </a:p>
      </dgm:t>
    </dgm:pt>
    <dgm:pt modelId="{FAD0732F-A5E3-4D66-B131-505A56340715}" type="sibTrans" cxnId="{3C85B3D7-C031-428C-965E-AB4EC21DB1F1}">
      <dgm:prSet/>
      <dgm:spPr/>
      <dgm:t>
        <a:bodyPr/>
        <a:lstStyle/>
        <a:p>
          <a:endParaRPr lang="es-ES"/>
        </a:p>
      </dgm:t>
    </dgm:pt>
    <dgm:pt modelId="{F64CF120-34E0-4C80-BAD9-3676C1573F42}">
      <dgm:prSet phldrT="[Texto]" custT="1"/>
      <dgm:spPr/>
      <dgm:t>
        <a:bodyPr/>
        <a:lstStyle/>
        <a:p>
          <a:r>
            <a:rPr lang="es-ES" sz="1800" dirty="0" err="1">
              <a:latin typeface="Gill Sans MT" panose="020B0502020104020203" pitchFamily="34" charset="0"/>
            </a:rPr>
            <a:t>Satellital</a:t>
          </a:r>
          <a:r>
            <a:rPr lang="es-ES" sz="1800" dirty="0">
              <a:latin typeface="Gill Sans MT" panose="020B0502020104020203" pitchFamily="34" charset="0"/>
            </a:rPr>
            <a:t> control </a:t>
          </a:r>
          <a:r>
            <a:rPr lang="es-ES" sz="1800" dirty="0" err="1">
              <a:latin typeface="Gill Sans MT" panose="020B0502020104020203" pitchFamily="34" charset="0"/>
            </a:rPr>
            <a:t>of</a:t>
          </a:r>
          <a:r>
            <a:rPr lang="es-ES" sz="1800" dirty="0">
              <a:latin typeface="Gill Sans MT" panose="020B0502020104020203" pitchFamily="34" charset="0"/>
            </a:rPr>
            <a:t> </a:t>
          </a:r>
          <a:r>
            <a:rPr lang="es-ES" sz="1800" dirty="0" err="1">
              <a:latin typeface="Gill Sans MT" panose="020B0502020104020203" pitchFamily="34" charset="0"/>
            </a:rPr>
            <a:t>Agrochemical</a:t>
          </a:r>
          <a:r>
            <a:rPr lang="es-ES" sz="1800" dirty="0">
              <a:latin typeface="Gill Sans MT" panose="020B0502020104020203" pitchFamily="34" charset="0"/>
            </a:rPr>
            <a:t> </a:t>
          </a:r>
          <a:r>
            <a:rPr lang="es-ES" sz="1800" dirty="0" err="1">
              <a:latin typeface="Gill Sans MT" panose="020B0502020104020203" pitchFamily="34" charset="0"/>
            </a:rPr>
            <a:t>Application</a:t>
          </a:r>
          <a:endParaRPr lang="es-ES" sz="1800" dirty="0">
            <a:latin typeface="Gill Sans MT" panose="020B0502020104020203" pitchFamily="34" charset="0"/>
          </a:endParaRPr>
        </a:p>
      </dgm:t>
    </dgm:pt>
    <dgm:pt modelId="{7A35CEBA-F01E-4D27-8CF0-FE06695666D0}" type="parTrans" cxnId="{94B711DE-DBA7-4534-A8D7-7439F46D1E29}">
      <dgm:prSet/>
      <dgm:spPr/>
      <dgm:t>
        <a:bodyPr/>
        <a:lstStyle/>
        <a:p>
          <a:endParaRPr lang="es-ES"/>
        </a:p>
      </dgm:t>
    </dgm:pt>
    <dgm:pt modelId="{E7CB1FA2-A2D0-4D01-9AA9-6F1A974B44ED}" type="sibTrans" cxnId="{94B711DE-DBA7-4534-A8D7-7439F46D1E29}">
      <dgm:prSet/>
      <dgm:spPr/>
      <dgm:t>
        <a:bodyPr/>
        <a:lstStyle/>
        <a:p>
          <a:endParaRPr lang="es-ES"/>
        </a:p>
      </dgm:t>
    </dgm:pt>
    <dgm:pt modelId="{562B298E-9E9D-4B36-B858-912F1885BDED}" type="pres">
      <dgm:prSet presAssocID="{FD963C4B-B79F-4D07-BE74-057E9018BC61}" presName="Name0" presStyleCnt="0">
        <dgm:presLayoutVars>
          <dgm:dir/>
          <dgm:animLvl val="lvl"/>
          <dgm:resizeHandles val="exact"/>
        </dgm:presLayoutVars>
      </dgm:prSet>
      <dgm:spPr/>
    </dgm:pt>
    <dgm:pt modelId="{BECB42FC-42A0-4BB5-ADEC-BBA685DB520E}" type="pres">
      <dgm:prSet presAssocID="{AEFA8586-2383-4A98-8730-73346C591B40}" presName="linNode" presStyleCnt="0"/>
      <dgm:spPr/>
    </dgm:pt>
    <dgm:pt modelId="{C663DE6A-7BB5-4FBF-AA90-369110148E27}" type="pres">
      <dgm:prSet presAssocID="{AEFA8586-2383-4A98-8730-73346C591B4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7AD517F9-7A55-4582-A2C5-5ACF225FD494}" type="pres">
      <dgm:prSet presAssocID="{AEFA8586-2383-4A98-8730-73346C591B40}" presName="descendantText" presStyleLbl="alignAccFollowNode1" presStyleIdx="0" presStyleCnt="3">
        <dgm:presLayoutVars>
          <dgm:bulletEnabled val="1"/>
        </dgm:presLayoutVars>
      </dgm:prSet>
      <dgm:spPr/>
    </dgm:pt>
    <dgm:pt modelId="{CA4B4749-5356-4310-93CF-E6286BAD3632}" type="pres">
      <dgm:prSet presAssocID="{5BC21535-8197-40B6-80A6-71BBFBD19584}" presName="sp" presStyleCnt="0"/>
      <dgm:spPr/>
    </dgm:pt>
    <dgm:pt modelId="{4709277A-9FEA-4E59-8F96-4A8A022A4FA7}" type="pres">
      <dgm:prSet presAssocID="{AB519D0A-15D5-4E50-B0F5-15A9436952E9}" presName="linNode" presStyleCnt="0"/>
      <dgm:spPr/>
    </dgm:pt>
    <dgm:pt modelId="{EC82BDE8-0B56-4C17-AD6B-EE8D41A6B56D}" type="pres">
      <dgm:prSet presAssocID="{AB519D0A-15D5-4E50-B0F5-15A9436952E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316D8B74-DA4E-4C54-A475-B47282E7E128}" type="pres">
      <dgm:prSet presAssocID="{AB519D0A-15D5-4E50-B0F5-15A9436952E9}" presName="descendantText" presStyleLbl="alignAccFollowNode1" presStyleIdx="1" presStyleCnt="3">
        <dgm:presLayoutVars>
          <dgm:bulletEnabled val="1"/>
        </dgm:presLayoutVars>
      </dgm:prSet>
      <dgm:spPr/>
    </dgm:pt>
    <dgm:pt modelId="{08C23A63-01A7-4D8C-98EC-115D1D92EF82}" type="pres">
      <dgm:prSet presAssocID="{7402F4C0-5F69-405C-9A57-0E7A6CBACA22}" presName="sp" presStyleCnt="0"/>
      <dgm:spPr/>
    </dgm:pt>
    <dgm:pt modelId="{A96D48F7-D430-4663-AE05-2DFF666C97A6}" type="pres">
      <dgm:prSet presAssocID="{C64E796E-0820-4252-8BB8-6DCB64EDF5F4}" presName="linNode" presStyleCnt="0"/>
      <dgm:spPr/>
    </dgm:pt>
    <dgm:pt modelId="{8D0DD8A3-B9E8-4642-AD36-3324FDCD994B}" type="pres">
      <dgm:prSet presAssocID="{C64E796E-0820-4252-8BB8-6DCB64EDF5F4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5988D7C2-1697-4C5C-80D0-9AF4E3E0A425}" type="pres">
      <dgm:prSet presAssocID="{C64E796E-0820-4252-8BB8-6DCB64EDF5F4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23365B08-EC4A-401F-974B-4462C94EC06B}" type="presOf" srcId="{CF3D90F7-AA78-4948-A15A-3BA39FE20A5B}" destId="{316D8B74-DA4E-4C54-A475-B47282E7E128}" srcOrd="0" destOrd="0" presId="urn:microsoft.com/office/officeart/2005/8/layout/vList5"/>
    <dgm:cxn modelId="{4487241B-5660-4C2F-8BBD-1EDA137656FF}" srcId="{FD963C4B-B79F-4D07-BE74-057E9018BC61}" destId="{AB519D0A-15D5-4E50-B0F5-15A9436952E9}" srcOrd="1" destOrd="0" parTransId="{88B3C442-3E04-40AD-8E44-1701E80F1E35}" sibTransId="{7402F4C0-5F69-405C-9A57-0E7A6CBACA22}"/>
    <dgm:cxn modelId="{7ED08C30-9A09-4130-A926-266F3CE83609}" type="presOf" srcId="{C64E796E-0820-4252-8BB8-6DCB64EDF5F4}" destId="{8D0DD8A3-B9E8-4642-AD36-3324FDCD994B}" srcOrd="0" destOrd="0" presId="urn:microsoft.com/office/officeart/2005/8/layout/vList5"/>
    <dgm:cxn modelId="{8906AD74-0717-4874-9C4B-938B481451D7}" type="presOf" srcId="{FD963C4B-B79F-4D07-BE74-057E9018BC61}" destId="{562B298E-9E9D-4B36-B858-912F1885BDED}" srcOrd="0" destOrd="0" presId="urn:microsoft.com/office/officeart/2005/8/layout/vList5"/>
    <dgm:cxn modelId="{EAC80277-5EDD-49D6-B5BC-0A09D8D534B8}" type="presOf" srcId="{F64CF120-34E0-4C80-BAD9-3676C1573F42}" destId="{5988D7C2-1697-4C5C-80D0-9AF4E3E0A425}" srcOrd="0" destOrd="0" presId="urn:microsoft.com/office/officeart/2005/8/layout/vList5"/>
    <dgm:cxn modelId="{7D850F84-7973-4127-AFFC-540F62E88C41}" type="presOf" srcId="{AB519D0A-15D5-4E50-B0F5-15A9436952E9}" destId="{EC82BDE8-0B56-4C17-AD6B-EE8D41A6B56D}" srcOrd="0" destOrd="0" presId="urn:microsoft.com/office/officeart/2005/8/layout/vList5"/>
    <dgm:cxn modelId="{861892A3-862C-4CEC-BBB7-53B7C75E4B1D}" type="presOf" srcId="{0BD864B9-5F4F-41EF-A325-418F81DD214D}" destId="{7AD517F9-7A55-4582-A2C5-5ACF225FD494}" srcOrd="0" destOrd="0" presId="urn:microsoft.com/office/officeart/2005/8/layout/vList5"/>
    <dgm:cxn modelId="{08BA33B3-70CC-4AEF-9A9E-F6C5695573CD}" type="presOf" srcId="{AEFA8586-2383-4A98-8730-73346C591B40}" destId="{C663DE6A-7BB5-4FBF-AA90-369110148E27}" srcOrd="0" destOrd="0" presId="urn:microsoft.com/office/officeart/2005/8/layout/vList5"/>
    <dgm:cxn modelId="{DB7D7DB6-B346-43B7-88A6-B92A35436135}" srcId="{AB519D0A-15D5-4E50-B0F5-15A9436952E9}" destId="{CF3D90F7-AA78-4948-A15A-3BA39FE20A5B}" srcOrd="0" destOrd="0" parTransId="{E7C4E34D-1000-47AC-A52C-2809C07CA92B}" sibTransId="{DC8F03A6-3628-4375-8F13-7ADCAC2D2F4A}"/>
    <dgm:cxn modelId="{0E8272CB-8B9E-4D00-80C3-AF7C5D2F0A46}" srcId="{FD963C4B-B79F-4D07-BE74-057E9018BC61}" destId="{AEFA8586-2383-4A98-8730-73346C591B40}" srcOrd="0" destOrd="0" parTransId="{B35BB347-388B-4B8C-885F-5794D572237C}" sibTransId="{5BC21535-8197-40B6-80A6-71BBFBD19584}"/>
    <dgm:cxn modelId="{3C85B3D7-C031-428C-965E-AB4EC21DB1F1}" srcId="{FD963C4B-B79F-4D07-BE74-057E9018BC61}" destId="{C64E796E-0820-4252-8BB8-6DCB64EDF5F4}" srcOrd="2" destOrd="0" parTransId="{AC4CCD79-9971-4451-8299-AD220A915ED6}" sibTransId="{FAD0732F-A5E3-4D66-B131-505A56340715}"/>
    <dgm:cxn modelId="{94B711DE-DBA7-4534-A8D7-7439F46D1E29}" srcId="{C64E796E-0820-4252-8BB8-6DCB64EDF5F4}" destId="{F64CF120-34E0-4C80-BAD9-3676C1573F42}" srcOrd="0" destOrd="0" parTransId="{7A35CEBA-F01E-4D27-8CF0-FE06695666D0}" sibTransId="{E7CB1FA2-A2D0-4D01-9AA9-6F1A974B44ED}"/>
    <dgm:cxn modelId="{F752D5F6-F8B4-4AFD-8EBE-D2EC0D9230D0}" srcId="{AEFA8586-2383-4A98-8730-73346C591B40}" destId="{0BD864B9-5F4F-41EF-A325-418F81DD214D}" srcOrd="0" destOrd="0" parTransId="{5248A57A-0353-4F85-B3AD-EFED8A759E8C}" sibTransId="{29295019-67BB-4EBD-A2FB-AF5D0D2A5E23}"/>
    <dgm:cxn modelId="{7B8E9F6E-B20B-4A97-A366-F598DA64C6A0}" type="presParOf" srcId="{562B298E-9E9D-4B36-B858-912F1885BDED}" destId="{BECB42FC-42A0-4BB5-ADEC-BBA685DB520E}" srcOrd="0" destOrd="0" presId="urn:microsoft.com/office/officeart/2005/8/layout/vList5"/>
    <dgm:cxn modelId="{9ECD3D1E-2612-4FFA-ABC1-B79B1250C3FC}" type="presParOf" srcId="{BECB42FC-42A0-4BB5-ADEC-BBA685DB520E}" destId="{C663DE6A-7BB5-4FBF-AA90-369110148E27}" srcOrd="0" destOrd="0" presId="urn:microsoft.com/office/officeart/2005/8/layout/vList5"/>
    <dgm:cxn modelId="{B5229ED3-AF0F-4440-9140-526C1B8344D0}" type="presParOf" srcId="{BECB42FC-42A0-4BB5-ADEC-BBA685DB520E}" destId="{7AD517F9-7A55-4582-A2C5-5ACF225FD494}" srcOrd="1" destOrd="0" presId="urn:microsoft.com/office/officeart/2005/8/layout/vList5"/>
    <dgm:cxn modelId="{3F2C42D1-1F83-40D8-B950-209768402221}" type="presParOf" srcId="{562B298E-9E9D-4B36-B858-912F1885BDED}" destId="{CA4B4749-5356-4310-93CF-E6286BAD3632}" srcOrd="1" destOrd="0" presId="urn:microsoft.com/office/officeart/2005/8/layout/vList5"/>
    <dgm:cxn modelId="{8FAFBA37-0454-449E-AF0F-7DF6F1D47EF0}" type="presParOf" srcId="{562B298E-9E9D-4B36-B858-912F1885BDED}" destId="{4709277A-9FEA-4E59-8F96-4A8A022A4FA7}" srcOrd="2" destOrd="0" presId="urn:microsoft.com/office/officeart/2005/8/layout/vList5"/>
    <dgm:cxn modelId="{25D72375-BFF9-498F-8319-AD0EA7CC79AB}" type="presParOf" srcId="{4709277A-9FEA-4E59-8F96-4A8A022A4FA7}" destId="{EC82BDE8-0B56-4C17-AD6B-EE8D41A6B56D}" srcOrd="0" destOrd="0" presId="urn:microsoft.com/office/officeart/2005/8/layout/vList5"/>
    <dgm:cxn modelId="{BE9157E2-479B-4A3C-8343-1CAFA1039F9C}" type="presParOf" srcId="{4709277A-9FEA-4E59-8F96-4A8A022A4FA7}" destId="{316D8B74-DA4E-4C54-A475-B47282E7E128}" srcOrd="1" destOrd="0" presId="urn:microsoft.com/office/officeart/2005/8/layout/vList5"/>
    <dgm:cxn modelId="{D8B640A0-F141-43CA-8B25-B42E4B6500E9}" type="presParOf" srcId="{562B298E-9E9D-4B36-B858-912F1885BDED}" destId="{08C23A63-01A7-4D8C-98EC-115D1D92EF82}" srcOrd="3" destOrd="0" presId="urn:microsoft.com/office/officeart/2005/8/layout/vList5"/>
    <dgm:cxn modelId="{483B40FA-F88C-4369-8D16-3ED6EE415191}" type="presParOf" srcId="{562B298E-9E9D-4B36-B858-912F1885BDED}" destId="{A96D48F7-D430-4663-AE05-2DFF666C97A6}" srcOrd="4" destOrd="0" presId="urn:microsoft.com/office/officeart/2005/8/layout/vList5"/>
    <dgm:cxn modelId="{63F6EBB0-70D4-4189-AC0D-046FC9E33F02}" type="presParOf" srcId="{A96D48F7-D430-4663-AE05-2DFF666C97A6}" destId="{8D0DD8A3-B9E8-4642-AD36-3324FDCD994B}" srcOrd="0" destOrd="0" presId="urn:microsoft.com/office/officeart/2005/8/layout/vList5"/>
    <dgm:cxn modelId="{264C613E-D5FB-4AFA-AFB3-99BDC337C6B1}" type="presParOf" srcId="{A96D48F7-D430-4663-AE05-2DFF666C97A6}" destId="{5988D7C2-1697-4C5C-80D0-9AF4E3E0A42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0F22B2-C72D-4C20-B75A-FE7BD8F6AE3A}" type="doc">
      <dgm:prSet loTypeId="urn:microsoft.com/office/officeart/2005/8/layout/chevron1" loCatId="process" qsTypeId="urn:microsoft.com/office/officeart/2005/8/quickstyle/simple1" qsCatId="simple" csTypeId="urn:microsoft.com/office/officeart/2005/8/colors/accent6_2" csCatId="accent6" phldr="1"/>
      <dgm:spPr/>
    </dgm:pt>
    <dgm:pt modelId="{C8DE9673-1260-46DC-96CA-073C539E5BCF}">
      <dgm:prSet phldrT="[Texto]" custT="1"/>
      <dgm:spPr/>
      <dgm:t>
        <a:bodyPr/>
        <a:lstStyle/>
        <a:p>
          <a:r>
            <a:rPr lang="es-ES" sz="1800" dirty="0" err="1"/>
            <a:t>Crops</a:t>
          </a:r>
          <a:endParaRPr lang="es-ES" sz="1800" dirty="0"/>
        </a:p>
      </dgm:t>
    </dgm:pt>
    <dgm:pt modelId="{6E1C033D-BDC2-45D2-97DE-F3EAC91B96FC}" type="parTrans" cxnId="{1B182299-02B0-47FB-A1F5-0734457672A3}">
      <dgm:prSet/>
      <dgm:spPr/>
      <dgm:t>
        <a:bodyPr/>
        <a:lstStyle/>
        <a:p>
          <a:endParaRPr lang="es-ES" sz="2000"/>
        </a:p>
      </dgm:t>
    </dgm:pt>
    <dgm:pt modelId="{311282AD-12BF-4380-97E3-7AFD03A8E239}" type="sibTrans" cxnId="{1B182299-02B0-47FB-A1F5-0734457672A3}">
      <dgm:prSet/>
      <dgm:spPr/>
      <dgm:t>
        <a:bodyPr/>
        <a:lstStyle/>
        <a:p>
          <a:endParaRPr lang="es-ES" sz="2000"/>
        </a:p>
      </dgm:t>
    </dgm:pt>
    <dgm:pt modelId="{E136A417-006B-43BD-9839-D9BF51559852}">
      <dgm:prSet phldrT="[Texto]" custT="1"/>
      <dgm:spPr/>
      <dgm:t>
        <a:bodyPr/>
        <a:lstStyle/>
        <a:p>
          <a:r>
            <a:rPr lang="es-ES" sz="1800" dirty="0" err="1"/>
            <a:t>Transformation</a:t>
          </a:r>
          <a:endParaRPr lang="es-ES" sz="1800" dirty="0"/>
        </a:p>
      </dgm:t>
    </dgm:pt>
    <dgm:pt modelId="{FCBDC41B-1C77-4C97-ACB4-F9B394797AEA}" type="parTrans" cxnId="{8790FEA1-64B0-4070-ADCA-1CD9A0874239}">
      <dgm:prSet/>
      <dgm:spPr/>
      <dgm:t>
        <a:bodyPr/>
        <a:lstStyle/>
        <a:p>
          <a:endParaRPr lang="es-ES" sz="2000"/>
        </a:p>
      </dgm:t>
    </dgm:pt>
    <dgm:pt modelId="{11CB9A5E-F01E-4A3A-BCF7-7C733198E496}" type="sibTrans" cxnId="{8790FEA1-64B0-4070-ADCA-1CD9A0874239}">
      <dgm:prSet/>
      <dgm:spPr/>
      <dgm:t>
        <a:bodyPr/>
        <a:lstStyle/>
        <a:p>
          <a:endParaRPr lang="es-ES" sz="2000"/>
        </a:p>
      </dgm:t>
    </dgm:pt>
    <dgm:pt modelId="{1DDF5D3D-3669-47B1-A372-BA77F08FA05C}">
      <dgm:prSet phldrT="[Texto]" custT="1"/>
      <dgm:spPr/>
      <dgm:t>
        <a:bodyPr/>
        <a:lstStyle/>
        <a:p>
          <a:r>
            <a:rPr lang="es-ES" sz="1800" dirty="0" err="1"/>
            <a:t>Logistics</a:t>
          </a:r>
          <a:endParaRPr lang="es-ES" sz="1800" dirty="0"/>
        </a:p>
      </dgm:t>
    </dgm:pt>
    <dgm:pt modelId="{FEA0E636-7665-4971-8A7D-B0AB43FA031E}" type="parTrans" cxnId="{388DBB7B-936A-414B-B865-B762B2AC183B}">
      <dgm:prSet/>
      <dgm:spPr/>
      <dgm:t>
        <a:bodyPr/>
        <a:lstStyle/>
        <a:p>
          <a:endParaRPr lang="es-ES" sz="2000"/>
        </a:p>
      </dgm:t>
    </dgm:pt>
    <dgm:pt modelId="{4E209E3F-F60A-4D23-AA61-FFF1D5EFAD13}" type="sibTrans" cxnId="{388DBB7B-936A-414B-B865-B762B2AC183B}">
      <dgm:prSet/>
      <dgm:spPr/>
      <dgm:t>
        <a:bodyPr/>
        <a:lstStyle/>
        <a:p>
          <a:endParaRPr lang="es-ES" sz="2000"/>
        </a:p>
      </dgm:t>
    </dgm:pt>
    <dgm:pt modelId="{A4FA0D6E-1531-40F7-ACA2-8F2E10F98383}">
      <dgm:prSet phldrT="[Texto]" custT="1"/>
      <dgm:spPr/>
      <dgm:t>
        <a:bodyPr/>
        <a:lstStyle/>
        <a:p>
          <a:r>
            <a:rPr lang="es-ES" sz="1800" dirty="0"/>
            <a:t>Recolección y transporte</a:t>
          </a:r>
        </a:p>
      </dgm:t>
    </dgm:pt>
    <dgm:pt modelId="{E9CA02C9-5A8F-4A4F-BB73-AF43518F39F2}" type="parTrans" cxnId="{E8132A91-A520-4F1B-8B7A-C4B4D66F89A2}">
      <dgm:prSet/>
      <dgm:spPr/>
      <dgm:t>
        <a:bodyPr/>
        <a:lstStyle/>
        <a:p>
          <a:endParaRPr lang="es-ES" sz="2000"/>
        </a:p>
      </dgm:t>
    </dgm:pt>
    <dgm:pt modelId="{FE88A7DE-1A39-4910-8113-E1434B2C5D4E}" type="sibTrans" cxnId="{E8132A91-A520-4F1B-8B7A-C4B4D66F89A2}">
      <dgm:prSet/>
      <dgm:spPr/>
      <dgm:t>
        <a:bodyPr/>
        <a:lstStyle/>
        <a:p>
          <a:endParaRPr lang="es-ES" sz="2000"/>
        </a:p>
      </dgm:t>
    </dgm:pt>
    <dgm:pt modelId="{0F702F76-59EB-416B-A3C3-F00F8082E464}">
      <dgm:prSet phldrT="[Texto]" custT="1"/>
      <dgm:spPr/>
      <dgm:t>
        <a:bodyPr/>
        <a:lstStyle/>
        <a:p>
          <a:r>
            <a:rPr lang="es-ES" sz="1700" dirty="0"/>
            <a:t>Sales</a:t>
          </a:r>
        </a:p>
      </dgm:t>
    </dgm:pt>
    <dgm:pt modelId="{51FD3DE9-EF2D-46EE-89C5-E7442CEFE100}" type="parTrans" cxnId="{7CB63568-4B2D-425A-A344-1207AD30890F}">
      <dgm:prSet/>
      <dgm:spPr/>
      <dgm:t>
        <a:bodyPr/>
        <a:lstStyle/>
        <a:p>
          <a:endParaRPr lang="es-ES" sz="2000"/>
        </a:p>
      </dgm:t>
    </dgm:pt>
    <dgm:pt modelId="{72BFE25A-606D-4440-AC0E-D9789286CBB1}" type="sibTrans" cxnId="{7CB63568-4B2D-425A-A344-1207AD30890F}">
      <dgm:prSet/>
      <dgm:spPr/>
      <dgm:t>
        <a:bodyPr/>
        <a:lstStyle/>
        <a:p>
          <a:endParaRPr lang="es-ES" sz="2000"/>
        </a:p>
      </dgm:t>
    </dgm:pt>
    <dgm:pt modelId="{C71ED46C-D568-472E-8B18-BF493E308F6C}" type="pres">
      <dgm:prSet presAssocID="{CA0F22B2-C72D-4C20-B75A-FE7BD8F6AE3A}" presName="Name0" presStyleCnt="0">
        <dgm:presLayoutVars>
          <dgm:dir/>
          <dgm:animLvl val="lvl"/>
          <dgm:resizeHandles val="exact"/>
        </dgm:presLayoutVars>
      </dgm:prSet>
      <dgm:spPr/>
    </dgm:pt>
    <dgm:pt modelId="{73853367-E980-4CE7-B929-A8BDF7B6C422}" type="pres">
      <dgm:prSet presAssocID="{C8DE9673-1260-46DC-96CA-073C539E5BCF}" presName="parTxOnly" presStyleLbl="node1" presStyleIdx="0" presStyleCnt="5" custScaleX="101000" custLinFactNeighborX="-2165" custLinFactNeighborY="-7016">
        <dgm:presLayoutVars>
          <dgm:chMax val="0"/>
          <dgm:chPref val="0"/>
          <dgm:bulletEnabled val="1"/>
        </dgm:presLayoutVars>
      </dgm:prSet>
      <dgm:spPr/>
    </dgm:pt>
    <dgm:pt modelId="{FE641F87-9AB1-4287-8214-CE2FA21F7C2F}" type="pres">
      <dgm:prSet presAssocID="{311282AD-12BF-4380-97E3-7AFD03A8E239}" presName="parTxOnlySpace" presStyleCnt="0"/>
      <dgm:spPr/>
    </dgm:pt>
    <dgm:pt modelId="{27951F70-B2A5-4341-B314-5F9AA4A4B5F1}" type="pres">
      <dgm:prSet presAssocID="{A4FA0D6E-1531-40F7-ACA2-8F2E10F9838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7C482553-622E-459F-99A4-ADAA2DE05FB3}" type="pres">
      <dgm:prSet presAssocID="{FE88A7DE-1A39-4910-8113-E1434B2C5D4E}" presName="parTxOnlySpace" presStyleCnt="0"/>
      <dgm:spPr/>
    </dgm:pt>
    <dgm:pt modelId="{6A81CB47-DFD1-4328-AB91-00C5BA420DF4}" type="pres">
      <dgm:prSet presAssocID="{E136A417-006B-43BD-9839-D9BF51559852}" presName="parTxOnly" presStyleLbl="node1" presStyleIdx="2" presStyleCnt="5" custScaleX="125740">
        <dgm:presLayoutVars>
          <dgm:chMax val="0"/>
          <dgm:chPref val="0"/>
          <dgm:bulletEnabled val="1"/>
        </dgm:presLayoutVars>
      </dgm:prSet>
      <dgm:spPr/>
    </dgm:pt>
    <dgm:pt modelId="{9108EBF6-AACF-443A-AAF4-07A4379EE5D4}" type="pres">
      <dgm:prSet presAssocID="{11CB9A5E-F01E-4A3A-BCF7-7C733198E496}" presName="parTxOnlySpace" presStyleCnt="0"/>
      <dgm:spPr/>
    </dgm:pt>
    <dgm:pt modelId="{8EB29AA7-9782-4991-8188-AE31D768B4B1}" type="pres">
      <dgm:prSet presAssocID="{1DDF5D3D-3669-47B1-A372-BA77F08FA05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885FF375-7102-4E8B-A41D-7AA027A4862A}" type="pres">
      <dgm:prSet presAssocID="{4E209E3F-F60A-4D23-AA61-FFF1D5EFAD13}" presName="parTxOnlySpace" presStyleCnt="0"/>
      <dgm:spPr/>
    </dgm:pt>
    <dgm:pt modelId="{9EA7D6E4-490E-4BEA-8EEC-D69395F6487B}" type="pres">
      <dgm:prSet presAssocID="{0F702F76-59EB-416B-A3C3-F00F8082E46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E5BCEB1A-D4E9-46E4-8BF4-C2BBBEA2944D}" type="presOf" srcId="{C8DE9673-1260-46DC-96CA-073C539E5BCF}" destId="{73853367-E980-4CE7-B929-A8BDF7B6C422}" srcOrd="0" destOrd="0" presId="urn:microsoft.com/office/officeart/2005/8/layout/chevron1"/>
    <dgm:cxn modelId="{7CB63568-4B2D-425A-A344-1207AD30890F}" srcId="{CA0F22B2-C72D-4C20-B75A-FE7BD8F6AE3A}" destId="{0F702F76-59EB-416B-A3C3-F00F8082E464}" srcOrd="4" destOrd="0" parTransId="{51FD3DE9-EF2D-46EE-89C5-E7442CEFE100}" sibTransId="{72BFE25A-606D-4440-AC0E-D9789286CBB1}"/>
    <dgm:cxn modelId="{3C7FAA75-5B71-4AFC-B4EA-F679E46BB4F2}" type="presOf" srcId="{1DDF5D3D-3669-47B1-A372-BA77F08FA05C}" destId="{8EB29AA7-9782-4991-8188-AE31D768B4B1}" srcOrd="0" destOrd="0" presId="urn:microsoft.com/office/officeart/2005/8/layout/chevron1"/>
    <dgm:cxn modelId="{388DBB7B-936A-414B-B865-B762B2AC183B}" srcId="{CA0F22B2-C72D-4C20-B75A-FE7BD8F6AE3A}" destId="{1DDF5D3D-3669-47B1-A372-BA77F08FA05C}" srcOrd="3" destOrd="0" parTransId="{FEA0E636-7665-4971-8A7D-B0AB43FA031E}" sibTransId="{4E209E3F-F60A-4D23-AA61-FFF1D5EFAD13}"/>
    <dgm:cxn modelId="{F9038687-E967-48AE-80DB-5850437F7F90}" type="presOf" srcId="{0F702F76-59EB-416B-A3C3-F00F8082E464}" destId="{9EA7D6E4-490E-4BEA-8EEC-D69395F6487B}" srcOrd="0" destOrd="0" presId="urn:microsoft.com/office/officeart/2005/8/layout/chevron1"/>
    <dgm:cxn modelId="{E8132A91-A520-4F1B-8B7A-C4B4D66F89A2}" srcId="{CA0F22B2-C72D-4C20-B75A-FE7BD8F6AE3A}" destId="{A4FA0D6E-1531-40F7-ACA2-8F2E10F98383}" srcOrd="1" destOrd="0" parTransId="{E9CA02C9-5A8F-4A4F-BB73-AF43518F39F2}" sibTransId="{FE88A7DE-1A39-4910-8113-E1434B2C5D4E}"/>
    <dgm:cxn modelId="{1B182299-02B0-47FB-A1F5-0734457672A3}" srcId="{CA0F22B2-C72D-4C20-B75A-FE7BD8F6AE3A}" destId="{C8DE9673-1260-46DC-96CA-073C539E5BCF}" srcOrd="0" destOrd="0" parTransId="{6E1C033D-BDC2-45D2-97DE-F3EAC91B96FC}" sibTransId="{311282AD-12BF-4380-97E3-7AFD03A8E239}"/>
    <dgm:cxn modelId="{8790FEA1-64B0-4070-ADCA-1CD9A0874239}" srcId="{CA0F22B2-C72D-4C20-B75A-FE7BD8F6AE3A}" destId="{E136A417-006B-43BD-9839-D9BF51559852}" srcOrd="2" destOrd="0" parTransId="{FCBDC41B-1C77-4C97-ACB4-F9B394797AEA}" sibTransId="{11CB9A5E-F01E-4A3A-BCF7-7C733198E496}"/>
    <dgm:cxn modelId="{C1CDC4B7-F79E-4C2E-902F-DB3340E823D8}" type="presOf" srcId="{E136A417-006B-43BD-9839-D9BF51559852}" destId="{6A81CB47-DFD1-4328-AB91-00C5BA420DF4}" srcOrd="0" destOrd="0" presId="urn:microsoft.com/office/officeart/2005/8/layout/chevron1"/>
    <dgm:cxn modelId="{65A4A1E0-1413-4317-A16B-99A064126A2E}" type="presOf" srcId="{CA0F22B2-C72D-4C20-B75A-FE7BD8F6AE3A}" destId="{C71ED46C-D568-472E-8B18-BF493E308F6C}" srcOrd="0" destOrd="0" presId="urn:microsoft.com/office/officeart/2005/8/layout/chevron1"/>
    <dgm:cxn modelId="{0468F8ED-1B72-4FB3-87CD-42C422E3F600}" type="presOf" srcId="{A4FA0D6E-1531-40F7-ACA2-8F2E10F98383}" destId="{27951F70-B2A5-4341-B314-5F9AA4A4B5F1}" srcOrd="0" destOrd="0" presId="urn:microsoft.com/office/officeart/2005/8/layout/chevron1"/>
    <dgm:cxn modelId="{E6D24ADD-11D8-44C5-81B2-B44818A81C9B}" type="presParOf" srcId="{C71ED46C-D568-472E-8B18-BF493E308F6C}" destId="{73853367-E980-4CE7-B929-A8BDF7B6C422}" srcOrd="0" destOrd="0" presId="urn:microsoft.com/office/officeart/2005/8/layout/chevron1"/>
    <dgm:cxn modelId="{677EDD0D-B02C-4C22-B61E-8DFE263AC9E4}" type="presParOf" srcId="{C71ED46C-D568-472E-8B18-BF493E308F6C}" destId="{FE641F87-9AB1-4287-8214-CE2FA21F7C2F}" srcOrd="1" destOrd="0" presId="urn:microsoft.com/office/officeart/2005/8/layout/chevron1"/>
    <dgm:cxn modelId="{5B5FEE00-30C8-42FC-83D3-821FFDDC8F45}" type="presParOf" srcId="{C71ED46C-D568-472E-8B18-BF493E308F6C}" destId="{27951F70-B2A5-4341-B314-5F9AA4A4B5F1}" srcOrd="2" destOrd="0" presId="urn:microsoft.com/office/officeart/2005/8/layout/chevron1"/>
    <dgm:cxn modelId="{58B37D8A-A9B1-48B0-9B65-4D9C08ECC75E}" type="presParOf" srcId="{C71ED46C-D568-472E-8B18-BF493E308F6C}" destId="{7C482553-622E-459F-99A4-ADAA2DE05FB3}" srcOrd="3" destOrd="0" presId="urn:microsoft.com/office/officeart/2005/8/layout/chevron1"/>
    <dgm:cxn modelId="{C1825C48-9F51-4CEC-B8CD-08A490EFF1F3}" type="presParOf" srcId="{C71ED46C-D568-472E-8B18-BF493E308F6C}" destId="{6A81CB47-DFD1-4328-AB91-00C5BA420DF4}" srcOrd="4" destOrd="0" presId="urn:microsoft.com/office/officeart/2005/8/layout/chevron1"/>
    <dgm:cxn modelId="{0A9AAC49-3086-4D59-BE32-0E454529DCF4}" type="presParOf" srcId="{C71ED46C-D568-472E-8B18-BF493E308F6C}" destId="{9108EBF6-AACF-443A-AAF4-07A4379EE5D4}" srcOrd="5" destOrd="0" presId="urn:microsoft.com/office/officeart/2005/8/layout/chevron1"/>
    <dgm:cxn modelId="{1E53BF8C-AEB9-42E5-89CE-9274BC576A48}" type="presParOf" srcId="{C71ED46C-D568-472E-8B18-BF493E308F6C}" destId="{8EB29AA7-9782-4991-8188-AE31D768B4B1}" srcOrd="6" destOrd="0" presId="urn:microsoft.com/office/officeart/2005/8/layout/chevron1"/>
    <dgm:cxn modelId="{001E7E08-BD34-4564-AAA8-9CBC9E57DB5E}" type="presParOf" srcId="{C71ED46C-D568-472E-8B18-BF493E308F6C}" destId="{885FF375-7102-4E8B-A41D-7AA027A4862A}" srcOrd="7" destOrd="0" presId="urn:microsoft.com/office/officeart/2005/8/layout/chevron1"/>
    <dgm:cxn modelId="{E14CDED4-63FA-40EA-BC32-FDAF1A5392DE}" type="presParOf" srcId="{C71ED46C-D568-472E-8B18-BF493E308F6C}" destId="{9EA7D6E4-490E-4BEA-8EEC-D69395F6487B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CC8BF4-800B-48D1-A345-51C7DC9F38D5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</dgm:pt>
    <dgm:pt modelId="{EBB61623-EB2E-46AC-98E5-369B1DD7752A}">
      <dgm:prSet phldrT="[Texto]" custT="1"/>
      <dgm:spPr/>
      <dgm:t>
        <a:bodyPr/>
        <a:lstStyle/>
        <a:p>
          <a:r>
            <a:rPr lang="es-ES" sz="1800" dirty="0" err="1">
              <a:latin typeface="Gill Sans MT" panose="020B0502020104020203" pitchFamily="34" charset="0"/>
            </a:rPr>
            <a:t>Agrochemical</a:t>
          </a:r>
          <a:r>
            <a:rPr lang="es-ES" sz="1800" dirty="0">
              <a:latin typeface="Gill Sans MT" panose="020B0502020104020203" pitchFamily="34" charset="0"/>
            </a:rPr>
            <a:t> </a:t>
          </a:r>
          <a:r>
            <a:rPr lang="es-ES" sz="1800" dirty="0" err="1">
              <a:latin typeface="Gill Sans MT" panose="020B0502020104020203" pitchFamily="34" charset="0"/>
            </a:rPr>
            <a:t>Registration</a:t>
          </a:r>
          <a:r>
            <a:rPr lang="es-ES" sz="1800" dirty="0"/>
            <a:t> </a:t>
          </a:r>
        </a:p>
      </dgm:t>
    </dgm:pt>
    <dgm:pt modelId="{0023D2ED-0811-46F0-91B4-A194D097CF29}" type="parTrans" cxnId="{10707F20-552A-439D-9D92-BE2E80831FB2}">
      <dgm:prSet/>
      <dgm:spPr/>
      <dgm:t>
        <a:bodyPr/>
        <a:lstStyle/>
        <a:p>
          <a:endParaRPr lang="es-ES" sz="2400"/>
        </a:p>
      </dgm:t>
    </dgm:pt>
    <dgm:pt modelId="{E53A7801-E745-42AE-A9AC-7E29658E8B41}" type="sibTrans" cxnId="{10707F20-552A-439D-9D92-BE2E80831FB2}">
      <dgm:prSet custT="1"/>
      <dgm:spPr/>
      <dgm:t>
        <a:bodyPr/>
        <a:lstStyle/>
        <a:p>
          <a:endParaRPr lang="es-ES" sz="1100"/>
        </a:p>
      </dgm:t>
    </dgm:pt>
    <dgm:pt modelId="{DA273281-58DE-43BB-A865-CCCEC7173162}">
      <dgm:prSet phldrT="[Texto]" custT="1"/>
      <dgm:spPr/>
      <dgm:t>
        <a:bodyPr/>
        <a:lstStyle/>
        <a:p>
          <a:r>
            <a:rPr lang="es-ES" sz="1800" dirty="0" err="1"/>
            <a:t>Import</a:t>
          </a:r>
          <a:r>
            <a:rPr lang="es-ES" sz="1800" dirty="0"/>
            <a:t> / Produce </a:t>
          </a:r>
        </a:p>
      </dgm:t>
    </dgm:pt>
    <dgm:pt modelId="{7A7AE8EE-B694-4FEF-B89F-AC14C2330692}" type="parTrans" cxnId="{A3D6B8BB-2E5E-4607-ADF0-DAF8161CF5C6}">
      <dgm:prSet/>
      <dgm:spPr/>
      <dgm:t>
        <a:bodyPr/>
        <a:lstStyle/>
        <a:p>
          <a:endParaRPr lang="es-ES" sz="2400"/>
        </a:p>
      </dgm:t>
    </dgm:pt>
    <dgm:pt modelId="{021E8BAC-E8AF-48A9-8FEA-D4C03308BAEF}" type="sibTrans" cxnId="{A3D6B8BB-2E5E-4607-ADF0-DAF8161CF5C6}">
      <dgm:prSet custT="1"/>
      <dgm:spPr/>
      <dgm:t>
        <a:bodyPr/>
        <a:lstStyle/>
        <a:p>
          <a:endParaRPr lang="es-ES" sz="1100"/>
        </a:p>
      </dgm:t>
    </dgm:pt>
    <dgm:pt modelId="{159E4846-994E-473E-A6E3-6481975FFA1D}">
      <dgm:prSet phldrT="[Texto]" custT="1"/>
      <dgm:spPr/>
      <dgm:t>
        <a:bodyPr/>
        <a:lstStyle/>
        <a:p>
          <a:r>
            <a:rPr lang="es-ES" sz="1800" dirty="0" err="1"/>
            <a:t>Product</a:t>
          </a:r>
          <a:r>
            <a:rPr lang="es-ES" sz="1800" dirty="0"/>
            <a:t> </a:t>
          </a:r>
          <a:r>
            <a:rPr lang="es-ES" sz="1800" dirty="0" err="1"/>
            <a:t>Application</a:t>
          </a:r>
          <a:endParaRPr lang="es-ES" sz="1800" dirty="0"/>
        </a:p>
      </dgm:t>
    </dgm:pt>
    <dgm:pt modelId="{08DEF3FA-2FDF-49AA-8581-3012F7FBB4D0}" type="parTrans" cxnId="{8860714C-9495-4AED-8B97-7BEF82AA3973}">
      <dgm:prSet/>
      <dgm:spPr/>
      <dgm:t>
        <a:bodyPr/>
        <a:lstStyle/>
        <a:p>
          <a:endParaRPr lang="es-ES" sz="2400"/>
        </a:p>
      </dgm:t>
    </dgm:pt>
    <dgm:pt modelId="{94CAEC72-ACA7-4CFC-8B88-5A69C0E7329A}" type="sibTrans" cxnId="{8860714C-9495-4AED-8B97-7BEF82AA3973}">
      <dgm:prSet custT="1"/>
      <dgm:spPr/>
      <dgm:t>
        <a:bodyPr/>
        <a:lstStyle/>
        <a:p>
          <a:endParaRPr lang="es-ES" sz="1100"/>
        </a:p>
      </dgm:t>
    </dgm:pt>
    <dgm:pt modelId="{1D7F9F47-813E-4EB7-BD06-F9ADF7B1D0AC}">
      <dgm:prSet phldrT="[Texto]" custT="1"/>
      <dgm:spPr/>
      <dgm:t>
        <a:bodyPr/>
        <a:lstStyle/>
        <a:p>
          <a:r>
            <a:rPr lang="es-ES" sz="1800" dirty="0"/>
            <a:t>Sale </a:t>
          </a:r>
          <a:r>
            <a:rPr lang="es-ES" sz="1800" dirty="0" err="1"/>
            <a:t>of</a:t>
          </a:r>
          <a:r>
            <a:rPr lang="es-ES" sz="1800" dirty="0"/>
            <a:t> </a:t>
          </a:r>
          <a:r>
            <a:rPr lang="es-ES" sz="1800" dirty="0" err="1"/>
            <a:t>Agrochemical</a:t>
          </a:r>
          <a:endParaRPr lang="es-ES" sz="1800" dirty="0"/>
        </a:p>
      </dgm:t>
    </dgm:pt>
    <dgm:pt modelId="{F10B1B5C-483C-42AA-B7F9-97126255EA44}" type="parTrans" cxnId="{499B7208-D05D-4337-8002-F1F3965C8B00}">
      <dgm:prSet/>
      <dgm:spPr/>
      <dgm:t>
        <a:bodyPr/>
        <a:lstStyle/>
        <a:p>
          <a:endParaRPr lang="es-ES" sz="2400"/>
        </a:p>
      </dgm:t>
    </dgm:pt>
    <dgm:pt modelId="{4BBF0212-2552-4630-BB7C-AE32BD4A3C1F}" type="sibTrans" cxnId="{499B7208-D05D-4337-8002-F1F3965C8B00}">
      <dgm:prSet custT="1"/>
      <dgm:spPr/>
      <dgm:t>
        <a:bodyPr/>
        <a:lstStyle/>
        <a:p>
          <a:endParaRPr lang="es-ES" sz="1100"/>
        </a:p>
      </dgm:t>
    </dgm:pt>
    <dgm:pt modelId="{BA4AB0F8-7A7F-4494-861C-C40A8E3F727B}">
      <dgm:prSet phldrT="[Texto]" custT="1"/>
      <dgm:spPr/>
      <dgm:t>
        <a:bodyPr/>
        <a:lstStyle/>
        <a:p>
          <a:r>
            <a:rPr lang="es-ES" sz="1800" dirty="0"/>
            <a:t>Final </a:t>
          </a:r>
          <a:r>
            <a:rPr lang="es-ES" sz="1800" dirty="0" err="1"/>
            <a:t>disposal</a:t>
          </a:r>
          <a:r>
            <a:rPr lang="es-ES" sz="1800" dirty="0"/>
            <a:t> </a:t>
          </a:r>
          <a:r>
            <a:rPr lang="es-ES" sz="1800" dirty="0" err="1"/>
            <a:t>of</a:t>
          </a:r>
          <a:r>
            <a:rPr lang="es-ES" sz="1800" dirty="0"/>
            <a:t> conteiner </a:t>
          </a:r>
        </a:p>
      </dgm:t>
    </dgm:pt>
    <dgm:pt modelId="{F627144B-5F6C-481E-B181-B16BED67F7C9}" type="parTrans" cxnId="{EDDEFA83-7106-45F1-815A-D9FB18935328}">
      <dgm:prSet/>
      <dgm:spPr/>
      <dgm:t>
        <a:bodyPr/>
        <a:lstStyle/>
        <a:p>
          <a:endParaRPr lang="es-ES" sz="2400"/>
        </a:p>
      </dgm:t>
    </dgm:pt>
    <dgm:pt modelId="{B684DB01-C9EC-41A2-83A5-0EE27BC2B8B2}" type="sibTrans" cxnId="{EDDEFA83-7106-45F1-815A-D9FB18935328}">
      <dgm:prSet/>
      <dgm:spPr/>
      <dgm:t>
        <a:bodyPr/>
        <a:lstStyle/>
        <a:p>
          <a:endParaRPr lang="es-ES" sz="2400"/>
        </a:p>
      </dgm:t>
    </dgm:pt>
    <dgm:pt modelId="{A9C07FAF-937E-43CB-8D29-6EB6752A31DD}" type="pres">
      <dgm:prSet presAssocID="{DCCC8BF4-800B-48D1-A345-51C7DC9F38D5}" presName="Name0" presStyleCnt="0">
        <dgm:presLayoutVars>
          <dgm:dir/>
          <dgm:resizeHandles val="exact"/>
        </dgm:presLayoutVars>
      </dgm:prSet>
      <dgm:spPr/>
    </dgm:pt>
    <dgm:pt modelId="{501BC900-2BB3-4C28-8112-62E27CE4D2E6}" type="pres">
      <dgm:prSet presAssocID="{EBB61623-EB2E-46AC-98E5-369B1DD7752A}" presName="node" presStyleLbl="node1" presStyleIdx="0" presStyleCnt="5" custScaleX="123650">
        <dgm:presLayoutVars>
          <dgm:bulletEnabled val="1"/>
        </dgm:presLayoutVars>
      </dgm:prSet>
      <dgm:spPr/>
    </dgm:pt>
    <dgm:pt modelId="{63B6F9DF-F48D-49FB-BFE5-E730E7055BF7}" type="pres">
      <dgm:prSet presAssocID="{E53A7801-E745-42AE-A9AC-7E29658E8B41}" presName="sibTrans" presStyleLbl="sibTrans2D1" presStyleIdx="0" presStyleCnt="4"/>
      <dgm:spPr/>
    </dgm:pt>
    <dgm:pt modelId="{CE6F9750-0F72-46F5-99FB-89E3D9A2FB81}" type="pres">
      <dgm:prSet presAssocID="{E53A7801-E745-42AE-A9AC-7E29658E8B41}" presName="connectorText" presStyleLbl="sibTrans2D1" presStyleIdx="0" presStyleCnt="4"/>
      <dgm:spPr/>
    </dgm:pt>
    <dgm:pt modelId="{2EB05E8B-2EC7-44B7-85EC-4582B4FB4356}" type="pres">
      <dgm:prSet presAssocID="{DA273281-58DE-43BB-A865-CCCEC7173162}" presName="node" presStyleLbl="node1" presStyleIdx="1" presStyleCnt="5" custScaleX="80755">
        <dgm:presLayoutVars>
          <dgm:bulletEnabled val="1"/>
        </dgm:presLayoutVars>
      </dgm:prSet>
      <dgm:spPr/>
    </dgm:pt>
    <dgm:pt modelId="{C1ED3649-D047-45EC-9DC8-2CC2B587B6BA}" type="pres">
      <dgm:prSet presAssocID="{021E8BAC-E8AF-48A9-8FEA-D4C03308BAEF}" presName="sibTrans" presStyleLbl="sibTrans2D1" presStyleIdx="1" presStyleCnt="4"/>
      <dgm:spPr/>
    </dgm:pt>
    <dgm:pt modelId="{CC920B3E-78D3-4A8F-B6EC-603FAFC96554}" type="pres">
      <dgm:prSet presAssocID="{021E8BAC-E8AF-48A9-8FEA-D4C03308BAEF}" presName="connectorText" presStyleLbl="sibTrans2D1" presStyleIdx="1" presStyleCnt="4"/>
      <dgm:spPr/>
    </dgm:pt>
    <dgm:pt modelId="{1E62A0D9-1A2B-4157-8CD0-69FED0E612BF}" type="pres">
      <dgm:prSet presAssocID="{1D7F9F47-813E-4EB7-BD06-F9ADF7B1D0AC}" presName="node" presStyleLbl="node1" presStyleIdx="2" presStyleCnt="5" custScaleX="127252">
        <dgm:presLayoutVars>
          <dgm:bulletEnabled val="1"/>
        </dgm:presLayoutVars>
      </dgm:prSet>
      <dgm:spPr/>
    </dgm:pt>
    <dgm:pt modelId="{B740480C-F1CA-481F-8DB3-ED0C62775208}" type="pres">
      <dgm:prSet presAssocID="{4BBF0212-2552-4630-BB7C-AE32BD4A3C1F}" presName="sibTrans" presStyleLbl="sibTrans2D1" presStyleIdx="2" presStyleCnt="4"/>
      <dgm:spPr/>
    </dgm:pt>
    <dgm:pt modelId="{2D5EE1BC-B379-44A2-B44A-15A2852961B8}" type="pres">
      <dgm:prSet presAssocID="{4BBF0212-2552-4630-BB7C-AE32BD4A3C1F}" presName="connectorText" presStyleLbl="sibTrans2D1" presStyleIdx="2" presStyleCnt="4"/>
      <dgm:spPr/>
    </dgm:pt>
    <dgm:pt modelId="{CCD878A3-EC5C-4E3D-A5B8-33F0DE103484}" type="pres">
      <dgm:prSet presAssocID="{159E4846-994E-473E-A6E3-6481975FFA1D}" presName="node" presStyleLbl="node1" presStyleIdx="3" presStyleCnt="5" custScaleX="120407">
        <dgm:presLayoutVars>
          <dgm:bulletEnabled val="1"/>
        </dgm:presLayoutVars>
      </dgm:prSet>
      <dgm:spPr/>
    </dgm:pt>
    <dgm:pt modelId="{7667D912-2DE4-43E8-8D0E-8C9C9AAD6BB7}" type="pres">
      <dgm:prSet presAssocID="{94CAEC72-ACA7-4CFC-8B88-5A69C0E7329A}" presName="sibTrans" presStyleLbl="sibTrans2D1" presStyleIdx="3" presStyleCnt="4"/>
      <dgm:spPr/>
    </dgm:pt>
    <dgm:pt modelId="{BC378606-9435-4DB9-83E8-2B737C46E41D}" type="pres">
      <dgm:prSet presAssocID="{94CAEC72-ACA7-4CFC-8B88-5A69C0E7329A}" presName="connectorText" presStyleLbl="sibTrans2D1" presStyleIdx="3" presStyleCnt="4"/>
      <dgm:spPr/>
    </dgm:pt>
    <dgm:pt modelId="{866BC88F-7E30-464A-8975-D71DF057EB12}" type="pres">
      <dgm:prSet presAssocID="{BA4AB0F8-7A7F-4494-861C-C40A8E3F727B}" presName="node" presStyleLbl="node1" presStyleIdx="4" presStyleCnt="5">
        <dgm:presLayoutVars>
          <dgm:bulletEnabled val="1"/>
        </dgm:presLayoutVars>
      </dgm:prSet>
      <dgm:spPr/>
    </dgm:pt>
  </dgm:ptLst>
  <dgm:cxnLst>
    <dgm:cxn modelId="{AE193C02-C177-4A5E-BB5B-2D4552B03D8B}" type="presOf" srcId="{E53A7801-E745-42AE-A9AC-7E29658E8B41}" destId="{63B6F9DF-F48D-49FB-BFE5-E730E7055BF7}" srcOrd="0" destOrd="0" presId="urn:microsoft.com/office/officeart/2005/8/layout/process1"/>
    <dgm:cxn modelId="{5A9B0F04-EF45-4646-8034-21F371CC52B0}" type="presOf" srcId="{EBB61623-EB2E-46AC-98E5-369B1DD7752A}" destId="{501BC900-2BB3-4C28-8112-62E27CE4D2E6}" srcOrd="0" destOrd="0" presId="urn:microsoft.com/office/officeart/2005/8/layout/process1"/>
    <dgm:cxn modelId="{499B7208-D05D-4337-8002-F1F3965C8B00}" srcId="{DCCC8BF4-800B-48D1-A345-51C7DC9F38D5}" destId="{1D7F9F47-813E-4EB7-BD06-F9ADF7B1D0AC}" srcOrd="2" destOrd="0" parTransId="{F10B1B5C-483C-42AA-B7F9-97126255EA44}" sibTransId="{4BBF0212-2552-4630-BB7C-AE32BD4A3C1F}"/>
    <dgm:cxn modelId="{10707F20-552A-439D-9D92-BE2E80831FB2}" srcId="{DCCC8BF4-800B-48D1-A345-51C7DC9F38D5}" destId="{EBB61623-EB2E-46AC-98E5-369B1DD7752A}" srcOrd="0" destOrd="0" parTransId="{0023D2ED-0811-46F0-91B4-A194D097CF29}" sibTransId="{E53A7801-E745-42AE-A9AC-7E29658E8B41}"/>
    <dgm:cxn modelId="{F13CD763-28AE-47DE-98A5-434D2E3CA2A1}" type="presOf" srcId="{021E8BAC-E8AF-48A9-8FEA-D4C03308BAEF}" destId="{CC920B3E-78D3-4A8F-B6EC-603FAFC96554}" srcOrd="1" destOrd="0" presId="urn:microsoft.com/office/officeart/2005/8/layout/process1"/>
    <dgm:cxn modelId="{8860714C-9495-4AED-8B97-7BEF82AA3973}" srcId="{DCCC8BF4-800B-48D1-A345-51C7DC9F38D5}" destId="{159E4846-994E-473E-A6E3-6481975FFA1D}" srcOrd="3" destOrd="0" parTransId="{08DEF3FA-2FDF-49AA-8581-3012F7FBB4D0}" sibTransId="{94CAEC72-ACA7-4CFC-8B88-5A69C0E7329A}"/>
    <dgm:cxn modelId="{A2636772-2F0C-4B0B-99D9-689DFC5F940E}" type="presOf" srcId="{4BBF0212-2552-4630-BB7C-AE32BD4A3C1F}" destId="{B740480C-F1CA-481F-8DB3-ED0C62775208}" srcOrd="0" destOrd="0" presId="urn:microsoft.com/office/officeart/2005/8/layout/process1"/>
    <dgm:cxn modelId="{9587087C-4837-49C6-9A57-89E877350422}" type="presOf" srcId="{94CAEC72-ACA7-4CFC-8B88-5A69C0E7329A}" destId="{7667D912-2DE4-43E8-8D0E-8C9C9AAD6BB7}" srcOrd="0" destOrd="0" presId="urn:microsoft.com/office/officeart/2005/8/layout/process1"/>
    <dgm:cxn modelId="{F33AE381-C53D-4FEA-B733-2E601E963588}" type="presOf" srcId="{1D7F9F47-813E-4EB7-BD06-F9ADF7B1D0AC}" destId="{1E62A0D9-1A2B-4157-8CD0-69FED0E612BF}" srcOrd="0" destOrd="0" presId="urn:microsoft.com/office/officeart/2005/8/layout/process1"/>
    <dgm:cxn modelId="{EDDEFA83-7106-45F1-815A-D9FB18935328}" srcId="{DCCC8BF4-800B-48D1-A345-51C7DC9F38D5}" destId="{BA4AB0F8-7A7F-4494-861C-C40A8E3F727B}" srcOrd="4" destOrd="0" parTransId="{F627144B-5F6C-481E-B181-B16BED67F7C9}" sibTransId="{B684DB01-C9EC-41A2-83A5-0EE27BC2B8B2}"/>
    <dgm:cxn modelId="{7CFC179B-9876-4F06-8803-6A50F0E65E89}" type="presOf" srcId="{4BBF0212-2552-4630-BB7C-AE32BD4A3C1F}" destId="{2D5EE1BC-B379-44A2-B44A-15A2852961B8}" srcOrd="1" destOrd="0" presId="urn:microsoft.com/office/officeart/2005/8/layout/process1"/>
    <dgm:cxn modelId="{3E0657B4-253A-4A07-86C4-EAEA0B1284E3}" type="presOf" srcId="{021E8BAC-E8AF-48A9-8FEA-D4C03308BAEF}" destId="{C1ED3649-D047-45EC-9DC8-2CC2B587B6BA}" srcOrd="0" destOrd="0" presId="urn:microsoft.com/office/officeart/2005/8/layout/process1"/>
    <dgm:cxn modelId="{3C53FFBA-8094-473A-A9B7-82F6BB2149D5}" type="presOf" srcId="{159E4846-994E-473E-A6E3-6481975FFA1D}" destId="{CCD878A3-EC5C-4E3D-A5B8-33F0DE103484}" srcOrd="0" destOrd="0" presId="urn:microsoft.com/office/officeart/2005/8/layout/process1"/>
    <dgm:cxn modelId="{A3D6B8BB-2E5E-4607-ADF0-DAF8161CF5C6}" srcId="{DCCC8BF4-800B-48D1-A345-51C7DC9F38D5}" destId="{DA273281-58DE-43BB-A865-CCCEC7173162}" srcOrd="1" destOrd="0" parTransId="{7A7AE8EE-B694-4FEF-B89F-AC14C2330692}" sibTransId="{021E8BAC-E8AF-48A9-8FEA-D4C03308BAEF}"/>
    <dgm:cxn modelId="{7042FCE2-1742-4028-80E0-6847660F8069}" type="presOf" srcId="{DA273281-58DE-43BB-A865-CCCEC7173162}" destId="{2EB05E8B-2EC7-44B7-85EC-4582B4FB4356}" srcOrd="0" destOrd="0" presId="urn:microsoft.com/office/officeart/2005/8/layout/process1"/>
    <dgm:cxn modelId="{FF3402E8-0EAF-4968-94C6-F4EC0E49B515}" type="presOf" srcId="{DCCC8BF4-800B-48D1-A345-51C7DC9F38D5}" destId="{A9C07FAF-937E-43CB-8D29-6EB6752A31DD}" srcOrd="0" destOrd="0" presId="urn:microsoft.com/office/officeart/2005/8/layout/process1"/>
    <dgm:cxn modelId="{3AD204E9-C480-42CF-A02B-60334D14FC4B}" type="presOf" srcId="{E53A7801-E745-42AE-A9AC-7E29658E8B41}" destId="{CE6F9750-0F72-46F5-99FB-89E3D9A2FB81}" srcOrd="1" destOrd="0" presId="urn:microsoft.com/office/officeart/2005/8/layout/process1"/>
    <dgm:cxn modelId="{546B40EE-EB4C-4263-88C8-D13439A8208D}" type="presOf" srcId="{BA4AB0F8-7A7F-4494-861C-C40A8E3F727B}" destId="{866BC88F-7E30-464A-8975-D71DF057EB12}" srcOrd="0" destOrd="0" presId="urn:microsoft.com/office/officeart/2005/8/layout/process1"/>
    <dgm:cxn modelId="{C39D7AEE-4126-4899-B843-BB9637B00460}" type="presOf" srcId="{94CAEC72-ACA7-4CFC-8B88-5A69C0E7329A}" destId="{BC378606-9435-4DB9-83E8-2B737C46E41D}" srcOrd="1" destOrd="0" presId="urn:microsoft.com/office/officeart/2005/8/layout/process1"/>
    <dgm:cxn modelId="{0F9778FA-F446-4319-9D03-230ED4F2A756}" type="presParOf" srcId="{A9C07FAF-937E-43CB-8D29-6EB6752A31DD}" destId="{501BC900-2BB3-4C28-8112-62E27CE4D2E6}" srcOrd="0" destOrd="0" presId="urn:microsoft.com/office/officeart/2005/8/layout/process1"/>
    <dgm:cxn modelId="{84C06B12-9864-4CFD-9A3F-0FAFCA193864}" type="presParOf" srcId="{A9C07FAF-937E-43CB-8D29-6EB6752A31DD}" destId="{63B6F9DF-F48D-49FB-BFE5-E730E7055BF7}" srcOrd="1" destOrd="0" presId="urn:microsoft.com/office/officeart/2005/8/layout/process1"/>
    <dgm:cxn modelId="{50F83D2F-9480-4B7A-B348-8692F2B328FF}" type="presParOf" srcId="{63B6F9DF-F48D-49FB-BFE5-E730E7055BF7}" destId="{CE6F9750-0F72-46F5-99FB-89E3D9A2FB81}" srcOrd="0" destOrd="0" presId="urn:microsoft.com/office/officeart/2005/8/layout/process1"/>
    <dgm:cxn modelId="{52380A83-3C30-4BFD-BB3C-3845F4161D77}" type="presParOf" srcId="{A9C07FAF-937E-43CB-8D29-6EB6752A31DD}" destId="{2EB05E8B-2EC7-44B7-85EC-4582B4FB4356}" srcOrd="2" destOrd="0" presId="urn:microsoft.com/office/officeart/2005/8/layout/process1"/>
    <dgm:cxn modelId="{2D377EF3-7E96-4BA8-BEBD-5A0C87D2B6AF}" type="presParOf" srcId="{A9C07FAF-937E-43CB-8D29-6EB6752A31DD}" destId="{C1ED3649-D047-45EC-9DC8-2CC2B587B6BA}" srcOrd="3" destOrd="0" presId="urn:microsoft.com/office/officeart/2005/8/layout/process1"/>
    <dgm:cxn modelId="{DD9938F7-2C7C-44B1-8F4D-B80057F384A6}" type="presParOf" srcId="{C1ED3649-D047-45EC-9DC8-2CC2B587B6BA}" destId="{CC920B3E-78D3-4A8F-B6EC-603FAFC96554}" srcOrd="0" destOrd="0" presId="urn:microsoft.com/office/officeart/2005/8/layout/process1"/>
    <dgm:cxn modelId="{54C1DFA9-3522-4C61-84D2-3738A1CBD0EC}" type="presParOf" srcId="{A9C07FAF-937E-43CB-8D29-6EB6752A31DD}" destId="{1E62A0D9-1A2B-4157-8CD0-69FED0E612BF}" srcOrd="4" destOrd="0" presId="urn:microsoft.com/office/officeart/2005/8/layout/process1"/>
    <dgm:cxn modelId="{DAA0766C-FA1F-4D21-BD45-F758D233F770}" type="presParOf" srcId="{A9C07FAF-937E-43CB-8D29-6EB6752A31DD}" destId="{B740480C-F1CA-481F-8DB3-ED0C62775208}" srcOrd="5" destOrd="0" presId="urn:microsoft.com/office/officeart/2005/8/layout/process1"/>
    <dgm:cxn modelId="{66B99E84-B2FC-40DA-B8BA-8D26C23A0C92}" type="presParOf" srcId="{B740480C-F1CA-481F-8DB3-ED0C62775208}" destId="{2D5EE1BC-B379-44A2-B44A-15A2852961B8}" srcOrd="0" destOrd="0" presId="urn:microsoft.com/office/officeart/2005/8/layout/process1"/>
    <dgm:cxn modelId="{D111E7EC-7EF6-4A1E-AB55-BDB8445C7142}" type="presParOf" srcId="{A9C07FAF-937E-43CB-8D29-6EB6752A31DD}" destId="{CCD878A3-EC5C-4E3D-A5B8-33F0DE103484}" srcOrd="6" destOrd="0" presId="urn:microsoft.com/office/officeart/2005/8/layout/process1"/>
    <dgm:cxn modelId="{E5471818-DF6D-4AA0-A83D-62E46A8A9EC3}" type="presParOf" srcId="{A9C07FAF-937E-43CB-8D29-6EB6752A31DD}" destId="{7667D912-2DE4-43E8-8D0E-8C9C9AAD6BB7}" srcOrd="7" destOrd="0" presId="urn:microsoft.com/office/officeart/2005/8/layout/process1"/>
    <dgm:cxn modelId="{503636F1-C9E1-4DED-978A-052552CEC8EE}" type="presParOf" srcId="{7667D912-2DE4-43E8-8D0E-8C9C9AAD6BB7}" destId="{BC378606-9435-4DB9-83E8-2B737C46E41D}" srcOrd="0" destOrd="0" presId="urn:microsoft.com/office/officeart/2005/8/layout/process1"/>
    <dgm:cxn modelId="{75BE1053-561E-47ED-BBC5-19A9740A3FAB}" type="presParOf" srcId="{A9C07FAF-937E-43CB-8D29-6EB6752A31DD}" destId="{866BC88F-7E30-464A-8975-D71DF057EB1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0"/>
          <a:ext cx="8458200" cy="1371600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5C2A0-4813-420A-945E-4B5FC522618C}">
      <dsp:nvSpPr>
        <dsp:cNvPr id="0" name=""/>
        <dsp:cNvSpPr/>
      </dsp:nvSpPr>
      <dsp:spPr>
        <a:xfrm>
          <a:off x="254995" y="182879"/>
          <a:ext cx="1811037" cy="10058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7F3FE-9067-4BA8-A1B3-041F7756C9CB}">
      <dsp:nvSpPr>
        <dsp:cNvPr id="0" name=""/>
        <dsp:cNvSpPr/>
      </dsp:nvSpPr>
      <dsp:spPr>
        <a:xfrm rot="10800000">
          <a:off x="254995" y="1371600"/>
          <a:ext cx="1811037" cy="16764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42240" numCol="1" spcCol="1270" anchor="t" anchorCtr="0">
          <a:noAutofit/>
        </a:bodyPr>
        <a:lstStyle/>
        <a:p>
          <a:pPr marL="0" lvl="0" indent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000" b="1" u="none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Digital </a:t>
          </a:r>
          <a:r>
            <a:rPr lang="es-UY" sz="2000" b="1" u="none" kern="1200" dirty="0" err="1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Agricultural</a:t>
          </a:r>
          <a:r>
            <a:rPr lang="es-UY" sz="2000" b="1" u="none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 in Uruguay</a:t>
          </a:r>
          <a:endParaRPr lang="es-ES_tradnl" sz="2000" b="1" u="none" kern="1200" noProof="0" dirty="0">
            <a:solidFill>
              <a:prstClr val="white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 rot="10800000">
        <a:off x="306550" y="1371600"/>
        <a:ext cx="1707927" cy="1624845"/>
      </dsp:txXfrm>
    </dsp:sp>
    <dsp:sp modelId="{C43EB61A-2E04-409F-8F87-79F190ED3CE0}">
      <dsp:nvSpPr>
        <dsp:cNvPr id="0" name=""/>
        <dsp:cNvSpPr/>
      </dsp:nvSpPr>
      <dsp:spPr>
        <a:xfrm>
          <a:off x="2327510" y="182879"/>
          <a:ext cx="1811037" cy="10058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/>
          <a:srcRect/>
          <a:stretch>
            <a:fillRect t="-17000" b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2247136" y="1371600"/>
          <a:ext cx="1971785" cy="16764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42240" numCol="1" spcCol="1270" anchor="t" anchorCtr="0">
          <a:noAutofit/>
        </a:bodyPr>
        <a:lstStyle/>
        <a:p>
          <a:pPr marL="0" lvl="0" indent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b="1" u="none" kern="1200" dirty="0" err="1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Uruguayan</a:t>
          </a:r>
          <a:r>
            <a:rPr lang="es-ES_tradnl" sz="2000" b="1" u="none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es-ES_tradnl" sz="2000" b="1" u="none" kern="1200" dirty="0" err="1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challenges</a:t>
          </a:r>
          <a:endParaRPr lang="es-ES_tradnl" sz="2000" b="1" u="none" kern="1200" noProof="0" dirty="0">
            <a:solidFill>
              <a:prstClr val="white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 rot="10800000">
        <a:off x="2298691" y="1371600"/>
        <a:ext cx="1868675" cy="1624845"/>
      </dsp:txXfrm>
    </dsp:sp>
    <dsp:sp modelId="{41BC1ABA-1F87-4B1E-94EC-41724CD12655}">
      <dsp:nvSpPr>
        <dsp:cNvPr id="0" name=""/>
        <dsp:cNvSpPr/>
      </dsp:nvSpPr>
      <dsp:spPr>
        <a:xfrm>
          <a:off x="4400025" y="182879"/>
          <a:ext cx="1811037" cy="10058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84ED54-4761-44DA-8086-D5FD397A1C95}">
      <dsp:nvSpPr>
        <dsp:cNvPr id="0" name=""/>
        <dsp:cNvSpPr/>
      </dsp:nvSpPr>
      <dsp:spPr>
        <a:xfrm rot="10800000">
          <a:off x="4400025" y="1371600"/>
          <a:ext cx="1811037" cy="16764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28016" numCol="1" spcCol="1270" anchor="t" anchorCtr="0">
          <a:noAutofit/>
        </a:bodyPr>
        <a:lstStyle/>
        <a:p>
          <a:pPr marL="0" lvl="0" indent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 err="1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Satellital</a:t>
          </a:r>
          <a:r>
            <a:rPr lang="es-ES" sz="1800" b="1" u="none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 control </a:t>
          </a:r>
          <a:r>
            <a:rPr lang="es-ES" sz="1800" b="1" u="none" kern="1200" dirty="0" err="1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of</a:t>
          </a:r>
          <a:r>
            <a:rPr lang="es-ES" sz="1800" b="1" u="none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es-ES" sz="1800" b="1" u="none" kern="1200" dirty="0" err="1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Agrochemical</a:t>
          </a:r>
          <a:r>
            <a:rPr lang="es-ES" sz="1800" b="1" u="none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es-ES" sz="1800" b="1" u="none" kern="1200" dirty="0" err="1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Application</a:t>
          </a:r>
          <a:endParaRPr lang="es-ES_tradnl" sz="1800" b="1" u="none" kern="1200" noProof="0" dirty="0">
            <a:solidFill>
              <a:prstClr val="white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 rot="10800000">
        <a:off x="4451580" y="1371600"/>
        <a:ext cx="1707927" cy="1624845"/>
      </dsp:txXfrm>
    </dsp:sp>
    <dsp:sp modelId="{4A49095F-7915-4EFF-8325-7ED12CC6FC6C}">
      <dsp:nvSpPr>
        <dsp:cNvPr id="0" name=""/>
        <dsp:cNvSpPr/>
      </dsp:nvSpPr>
      <dsp:spPr>
        <a:xfrm>
          <a:off x="6392167" y="182879"/>
          <a:ext cx="1811037" cy="10058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E25549-1D80-4FE2-ACAD-374829E7DC92}">
      <dsp:nvSpPr>
        <dsp:cNvPr id="0" name=""/>
        <dsp:cNvSpPr/>
      </dsp:nvSpPr>
      <dsp:spPr>
        <a:xfrm rot="10800000">
          <a:off x="6392167" y="1371600"/>
          <a:ext cx="1811037" cy="16764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42240" numCol="1" spcCol="1270" anchor="t" anchorCtr="0">
          <a:noAutofit/>
        </a:bodyPr>
        <a:lstStyle/>
        <a:p>
          <a:pPr marL="0" lvl="0" indent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000" b="1" u="none" kern="1200" noProof="0" dirty="0">
              <a:latin typeface="Arial" pitchFamily="34" charset="0"/>
              <a:cs typeface="Arial" pitchFamily="34" charset="0"/>
            </a:rPr>
            <a:t>Next </a:t>
          </a:r>
          <a:r>
            <a:rPr lang="es-UY" sz="2000" b="1" u="none" kern="1200" noProof="0" dirty="0" err="1">
              <a:latin typeface="Arial" pitchFamily="34" charset="0"/>
              <a:cs typeface="Arial" pitchFamily="34" charset="0"/>
            </a:rPr>
            <a:t>steps</a:t>
          </a:r>
          <a:endParaRPr lang="es-ES_tradnl" sz="2000" b="1" u="none" kern="1200" noProof="0" dirty="0">
            <a:latin typeface="Arial" pitchFamily="34" charset="0"/>
            <a:cs typeface="Arial" pitchFamily="34" charset="0"/>
          </a:endParaRPr>
        </a:p>
      </dsp:txBody>
      <dsp:txXfrm rot="10800000">
        <a:off x="6443722" y="1371600"/>
        <a:ext cx="1707927" cy="16248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517F9-7A55-4582-A2C5-5ACF225FD494}">
      <dsp:nvSpPr>
        <dsp:cNvPr id="0" name=""/>
        <dsp:cNvSpPr/>
      </dsp:nvSpPr>
      <dsp:spPr>
        <a:xfrm rot="5400000">
          <a:off x="3795343" y="-1443380"/>
          <a:ext cx="875034" cy="398386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 err="1">
              <a:latin typeface="Gill Sans MT" panose="020B0502020104020203" pitchFamily="34" charset="0"/>
            </a:rPr>
            <a:t>Traceability</a:t>
          </a:r>
          <a:r>
            <a:rPr lang="es-ES" sz="1800" kern="1200" dirty="0">
              <a:latin typeface="Gill Sans MT" panose="020B0502020104020203" pitchFamily="34" charset="0"/>
            </a:rPr>
            <a:t>  - SNIG</a:t>
          </a:r>
        </a:p>
      </dsp:txBody>
      <dsp:txXfrm rot="-5400000">
        <a:off x="2240926" y="153753"/>
        <a:ext cx="3941153" cy="789602"/>
      </dsp:txXfrm>
    </dsp:sp>
    <dsp:sp modelId="{C663DE6A-7BB5-4FBF-AA90-369110148E27}">
      <dsp:nvSpPr>
        <dsp:cNvPr id="0" name=""/>
        <dsp:cNvSpPr/>
      </dsp:nvSpPr>
      <dsp:spPr>
        <a:xfrm>
          <a:off x="0" y="1657"/>
          <a:ext cx="2240926" cy="10937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Safety </a:t>
          </a:r>
          <a:r>
            <a:rPr lang="es-ES" sz="2600" kern="1200" dirty="0" err="1"/>
            <a:t>food</a:t>
          </a:r>
          <a:endParaRPr lang="es-ES" sz="2600" kern="1200" dirty="0"/>
        </a:p>
      </dsp:txBody>
      <dsp:txXfrm>
        <a:off x="53395" y="55052"/>
        <a:ext cx="2134136" cy="987003"/>
      </dsp:txXfrm>
    </dsp:sp>
    <dsp:sp modelId="{316D8B74-DA4E-4C54-A475-B47282E7E128}">
      <dsp:nvSpPr>
        <dsp:cNvPr id="0" name=""/>
        <dsp:cNvSpPr/>
      </dsp:nvSpPr>
      <dsp:spPr>
        <a:xfrm rot="5400000">
          <a:off x="3795343" y="-294897"/>
          <a:ext cx="875034" cy="3983869"/>
        </a:xfrm>
        <a:prstGeom prst="round2Same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kern="1200" dirty="0" err="1">
              <a:latin typeface="Gill Sans MT" panose="020B0502020104020203" pitchFamily="34" charset="0"/>
            </a:rPr>
            <a:t>Soil</a:t>
          </a:r>
          <a:r>
            <a:rPr lang="es-ES_tradnl" sz="1800" kern="1200" dirty="0">
              <a:latin typeface="Gill Sans MT" panose="020B0502020104020203" pitchFamily="34" charset="0"/>
            </a:rPr>
            <a:t> Use and Management </a:t>
          </a:r>
          <a:r>
            <a:rPr lang="es-ES_tradnl" sz="1800" kern="1200" dirty="0" err="1">
              <a:latin typeface="Gill Sans MT" panose="020B0502020104020203" pitchFamily="34" charset="0"/>
            </a:rPr>
            <a:t>Plans</a:t>
          </a:r>
          <a:endParaRPr lang="es-ES" sz="1800" kern="1200" dirty="0">
            <a:latin typeface="Gill Sans MT" panose="020B0502020104020203" pitchFamily="34" charset="0"/>
          </a:endParaRPr>
        </a:p>
      </dsp:txBody>
      <dsp:txXfrm rot="-5400000">
        <a:off x="2240926" y="1302236"/>
        <a:ext cx="3941153" cy="789602"/>
      </dsp:txXfrm>
    </dsp:sp>
    <dsp:sp modelId="{EC82BDE8-0B56-4C17-AD6B-EE8D41A6B56D}">
      <dsp:nvSpPr>
        <dsp:cNvPr id="0" name=""/>
        <dsp:cNvSpPr/>
      </dsp:nvSpPr>
      <dsp:spPr>
        <a:xfrm>
          <a:off x="0" y="1150140"/>
          <a:ext cx="2240926" cy="1093793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 err="1"/>
            <a:t>Soil</a:t>
          </a:r>
          <a:r>
            <a:rPr lang="es-ES" sz="2600" kern="1200" dirty="0"/>
            <a:t> </a:t>
          </a:r>
          <a:r>
            <a:rPr lang="es-ES" sz="2600" kern="1200" dirty="0" err="1"/>
            <a:t>conservation</a:t>
          </a:r>
          <a:endParaRPr lang="es-ES" sz="2600" kern="1200" dirty="0"/>
        </a:p>
      </dsp:txBody>
      <dsp:txXfrm>
        <a:off x="53395" y="1203535"/>
        <a:ext cx="2134136" cy="987003"/>
      </dsp:txXfrm>
    </dsp:sp>
    <dsp:sp modelId="{5988D7C2-1697-4C5C-80D0-9AF4E3E0A425}">
      <dsp:nvSpPr>
        <dsp:cNvPr id="0" name=""/>
        <dsp:cNvSpPr/>
      </dsp:nvSpPr>
      <dsp:spPr>
        <a:xfrm rot="5400000">
          <a:off x="3795343" y="853586"/>
          <a:ext cx="875034" cy="3983869"/>
        </a:xfrm>
        <a:prstGeom prst="round2Same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 err="1">
              <a:latin typeface="Gill Sans MT" panose="020B0502020104020203" pitchFamily="34" charset="0"/>
            </a:rPr>
            <a:t>Satellital</a:t>
          </a:r>
          <a:r>
            <a:rPr lang="es-ES" sz="1800" kern="1200" dirty="0">
              <a:latin typeface="Gill Sans MT" panose="020B0502020104020203" pitchFamily="34" charset="0"/>
            </a:rPr>
            <a:t> control </a:t>
          </a:r>
          <a:r>
            <a:rPr lang="es-ES" sz="1800" kern="1200" dirty="0" err="1">
              <a:latin typeface="Gill Sans MT" panose="020B0502020104020203" pitchFamily="34" charset="0"/>
            </a:rPr>
            <a:t>of</a:t>
          </a:r>
          <a:r>
            <a:rPr lang="es-ES" sz="1800" kern="1200" dirty="0">
              <a:latin typeface="Gill Sans MT" panose="020B0502020104020203" pitchFamily="34" charset="0"/>
            </a:rPr>
            <a:t> </a:t>
          </a:r>
          <a:r>
            <a:rPr lang="es-ES" sz="1800" kern="1200" dirty="0" err="1">
              <a:latin typeface="Gill Sans MT" panose="020B0502020104020203" pitchFamily="34" charset="0"/>
            </a:rPr>
            <a:t>Agrochemical</a:t>
          </a:r>
          <a:r>
            <a:rPr lang="es-ES" sz="1800" kern="1200" dirty="0">
              <a:latin typeface="Gill Sans MT" panose="020B0502020104020203" pitchFamily="34" charset="0"/>
            </a:rPr>
            <a:t> </a:t>
          </a:r>
          <a:r>
            <a:rPr lang="es-ES" sz="1800" kern="1200" dirty="0" err="1">
              <a:latin typeface="Gill Sans MT" panose="020B0502020104020203" pitchFamily="34" charset="0"/>
            </a:rPr>
            <a:t>Application</a:t>
          </a:r>
          <a:endParaRPr lang="es-ES" sz="1800" kern="1200" dirty="0">
            <a:latin typeface="Gill Sans MT" panose="020B0502020104020203" pitchFamily="34" charset="0"/>
          </a:endParaRPr>
        </a:p>
      </dsp:txBody>
      <dsp:txXfrm rot="-5400000">
        <a:off x="2240926" y="2450719"/>
        <a:ext cx="3941153" cy="789602"/>
      </dsp:txXfrm>
    </dsp:sp>
    <dsp:sp modelId="{8D0DD8A3-B9E8-4642-AD36-3324FDCD994B}">
      <dsp:nvSpPr>
        <dsp:cNvPr id="0" name=""/>
        <dsp:cNvSpPr/>
      </dsp:nvSpPr>
      <dsp:spPr>
        <a:xfrm>
          <a:off x="0" y="2298624"/>
          <a:ext cx="2240926" cy="1093793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 err="1"/>
            <a:t>Sustainability</a:t>
          </a:r>
          <a:endParaRPr lang="es-ES" sz="2600" kern="1200" dirty="0"/>
        </a:p>
      </dsp:txBody>
      <dsp:txXfrm>
        <a:off x="53395" y="2352019"/>
        <a:ext cx="2134136" cy="9870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53367-E980-4CE7-B929-A8BDF7B6C422}">
      <dsp:nvSpPr>
        <dsp:cNvPr id="0" name=""/>
        <dsp:cNvSpPr/>
      </dsp:nvSpPr>
      <dsp:spPr>
        <a:xfrm>
          <a:off x="0" y="389552"/>
          <a:ext cx="1931171" cy="76482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 err="1"/>
            <a:t>Crops</a:t>
          </a:r>
          <a:endParaRPr lang="es-ES" sz="1800" kern="1200" dirty="0"/>
        </a:p>
      </dsp:txBody>
      <dsp:txXfrm>
        <a:off x="382410" y="389552"/>
        <a:ext cx="1166351" cy="764820"/>
      </dsp:txXfrm>
    </dsp:sp>
    <dsp:sp modelId="{27951F70-B2A5-4341-B314-5F9AA4A4B5F1}">
      <dsp:nvSpPr>
        <dsp:cNvPr id="0" name=""/>
        <dsp:cNvSpPr/>
      </dsp:nvSpPr>
      <dsp:spPr>
        <a:xfrm>
          <a:off x="1742827" y="443212"/>
          <a:ext cx="1912051" cy="76482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Recolección y transporte</a:t>
          </a:r>
        </a:p>
      </dsp:txBody>
      <dsp:txXfrm>
        <a:off x="2125237" y="443212"/>
        <a:ext cx="1147231" cy="764820"/>
      </dsp:txXfrm>
    </dsp:sp>
    <dsp:sp modelId="{6A81CB47-DFD1-4328-AB91-00C5BA420DF4}">
      <dsp:nvSpPr>
        <dsp:cNvPr id="0" name=""/>
        <dsp:cNvSpPr/>
      </dsp:nvSpPr>
      <dsp:spPr>
        <a:xfrm>
          <a:off x="3463673" y="443212"/>
          <a:ext cx="2404213" cy="76482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 err="1"/>
            <a:t>Transformation</a:t>
          </a:r>
          <a:endParaRPr lang="es-ES" sz="1800" kern="1200" dirty="0"/>
        </a:p>
      </dsp:txBody>
      <dsp:txXfrm>
        <a:off x="3846083" y="443212"/>
        <a:ext cx="1639393" cy="764820"/>
      </dsp:txXfrm>
    </dsp:sp>
    <dsp:sp modelId="{8EB29AA7-9782-4991-8188-AE31D768B4B1}">
      <dsp:nvSpPr>
        <dsp:cNvPr id="0" name=""/>
        <dsp:cNvSpPr/>
      </dsp:nvSpPr>
      <dsp:spPr>
        <a:xfrm>
          <a:off x="5676682" y="443212"/>
          <a:ext cx="1912051" cy="76482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 err="1"/>
            <a:t>Logistics</a:t>
          </a:r>
          <a:endParaRPr lang="es-ES" sz="1800" kern="1200" dirty="0"/>
        </a:p>
      </dsp:txBody>
      <dsp:txXfrm>
        <a:off x="6059092" y="443212"/>
        <a:ext cx="1147231" cy="764820"/>
      </dsp:txXfrm>
    </dsp:sp>
    <dsp:sp modelId="{9EA7D6E4-490E-4BEA-8EEC-D69395F6487B}">
      <dsp:nvSpPr>
        <dsp:cNvPr id="0" name=""/>
        <dsp:cNvSpPr/>
      </dsp:nvSpPr>
      <dsp:spPr>
        <a:xfrm>
          <a:off x="7397528" y="443212"/>
          <a:ext cx="1912051" cy="76482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Sales</a:t>
          </a:r>
        </a:p>
      </dsp:txBody>
      <dsp:txXfrm>
        <a:off x="7779938" y="443212"/>
        <a:ext cx="1147231" cy="7648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BC900-2BB3-4C28-8112-62E27CE4D2E6}">
      <dsp:nvSpPr>
        <dsp:cNvPr id="0" name=""/>
        <dsp:cNvSpPr/>
      </dsp:nvSpPr>
      <dsp:spPr>
        <a:xfrm>
          <a:off x="6144" y="434441"/>
          <a:ext cx="1550204" cy="9548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 err="1">
              <a:latin typeface="Gill Sans MT" panose="020B0502020104020203" pitchFamily="34" charset="0"/>
            </a:rPr>
            <a:t>Agrochemical</a:t>
          </a:r>
          <a:r>
            <a:rPr lang="es-ES" sz="1800" kern="1200" dirty="0">
              <a:latin typeface="Gill Sans MT" panose="020B0502020104020203" pitchFamily="34" charset="0"/>
            </a:rPr>
            <a:t> </a:t>
          </a:r>
          <a:r>
            <a:rPr lang="es-ES" sz="1800" kern="1200" dirty="0" err="1">
              <a:latin typeface="Gill Sans MT" panose="020B0502020104020203" pitchFamily="34" charset="0"/>
            </a:rPr>
            <a:t>Registration</a:t>
          </a:r>
          <a:r>
            <a:rPr lang="es-ES" sz="1800" kern="1200" dirty="0"/>
            <a:t> </a:t>
          </a:r>
        </a:p>
      </dsp:txBody>
      <dsp:txXfrm>
        <a:off x="34109" y="462406"/>
        <a:ext cx="1494274" cy="898870"/>
      </dsp:txXfrm>
    </dsp:sp>
    <dsp:sp modelId="{63B6F9DF-F48D-49FB-BFE5-E730E7055BF7}">
      <dsp:nvSpPr>
        <dsp:cNvPr id="0" name=""/>
        <dsp:cNvSpPr/>
      </dsp:nvSpPr>
      <dsp:spPr>
        <a:xfrm>
          <a:off x="1681719" y="756382"/>
          <a:ext cx="265785" cy="3109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1681719" y="818566"/>
        <a:ext cx="186050" cy="186550"/>
      </dsp:txXfrm>
    </dsp:sp>
    <dsp:sp modelId="{2EB05E8B-2EC7-44B7-85EC-4582B4FB4356}">
      <dsp:nvSpPr>
        <dsp:cNvPr id="0" name=""/>
        <dsp:cNvSpPr/>
      </dsp:nvSpPr>
      <dsp:spPr>
        <a:xfrm>
          <a:off x="2057830" y="434441"/>
          <a:ext cx="1012428" cy="9548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 err="1"/>
            <a:t>Import</a:t>
          </a:r>
          <a:r>
            <a:rPr lang="es-ES" sz="1800" kern="1200" dirty="0"/>
            <a:t> / Produce </a:t>
          </a:r>
        </a:p>
      </dsp:txBody>
      <dsp:txXfrm>
        <a:off x="2085795" y="462406"/>
        <a:ext cx="956498" cy="898870"/>
      </dsp:txXfrm>
    </dsp:sp>
    <dsp:sp modelId="{C1ED3649-D047-45EC-9DC8-2CC2B587B6BA}">
      <dsp:nvSpPr>
        <dsp:cNvPr id="0" name=""/>
        <dsp:cNvSpPr/>
      </dsp:nvSpPr>
      <dsp:spPr>
        <a:xfrm>
          <a:off x="3195629" y="756382"/>
          <a:ext cx="265785" cy="3109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3195629" y="818566"/>
        <a:ext cx="186050" cy="186550"/>
      </dsp:txXfrm>
    </dsp:sp>
    <dsp:sp modelId="{1E62A0D9-1A2B-4157-8CD0-69FED0E612BF}">
      <dsp:nvSpPr>
        <dsp:cNvPr id="0" name=""/>
        <dsp:cNvSpPr/>
      </dsp:nvSpPr>
      <dsp:spPr>
        <a:xfrm>
          <a:off x="3571740" y="434441"/>
          <a:ext cx="1595363" cy="9548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Sale </a:t>
          </a:r>
          <a:r>
            <a:rPr lang="es-ES" sz="1800" kern="1200" dirty="0" err="1"/>
            <a:t>of</a:t>
          </a:r>
          <a:r>
            <a:rPr lang="es-ES" sz="1800" kern="1200" dirty="0"/>
            <a:t> </a:t>
          </a:r>
          <a:r>
            <a:rPr lang="es-ES" sz="1800" kern="1200" dirty="0" err="1"/>
            <a:t>Agrochemical</a:t>
          </a:r>
          <a:endParaRPr lang="es-ES" sz="1800" kern="1200" dirty="0"/>
        </a:p>
      </dsp:txBody>
      <dsp:txXfrm>
        <a:off x="3599705" y="462406"/>
        <a:ext cx="1539433" cy="898870"/>
      </dsp:txXfrm>
    </dsp:sp>
    <dsp:sp modelId="{B740480C-F1CA-481F-8DB3-ED0C62775208}">
      <dsp:nvSpPr>
        <dsp:cNvPr id="0" name=""/>
        <dsp:cNvSpPr/>
      </dsp:nvSpPr>
      <dsp:spPr>
        <a:xfrm>
          <a:off x="5292474" y="756382"/>
          <a:ext cx="265785" cy="3109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5292474" y="818566"/>
        <a:ext cx="186050" cy="186550"/>
      </dsp:txXfrm>
    </dsp:sp>
    <dsp:sp modelId="{CCD878A3-EC5C-4E3D-A5B8-33F0DE103484}">
      <dsp:nvSpPr>
        <dsp:cNvPr id="0" name=""/>
        <dsp:cNvSpPr/>
      </dsp:nvSpPr>
      <dsp:spPr>
        <a:xfrm>
          <a:off x="5668585" y="434441"/>
          <a:ext cx="1509547" cy="9548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 err="1"/>
            <a:t>Product</a:t>
          </a:r>
          <a:r>
            <a:rPr lang="es-ES" sz="1800" kern="1200" dirty="0"/>
            <a:t> </a:t>
          </a:r>
          <a:r>
            <a:rPr lang="es-ES" sz="1800" kern="1200" dirty="0" err="1"/>
            <a:t>Application</a:t>
          </a:r>
          <a:endParaRPr lang="es-ES" sz="1800" kern="1200" dirty="0"/>
        </a:p>
      </dsp:txBody>
      <dsp:txXfrm>
        <a:off x="5696550" y="462406"/>
        <a:ext cx="1453617" cy="898870"/>
      </dsp:txXfrm>
    </dsp:sp>
    <dsp:sp modelId="{7667D912-2DE4-43E8-8D0E-8C9C9AAD6BB7}">
      <dsp:nvSpPr>
        <dsp:cNvPr id="0" name=""/>
        <dsp:cNvSpPr/>
      </dsp:nvSpPr>
      <dsp:spPr>
        <a:xfrm>
          <a:off x="7303503" y="756382"/>
          <a:ext cx="265785" cy="3109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7303503" y="818566"/>
        <a:ext cx="186050" cy="186550"/>
      </dsp:txXfrm>
    </dsp:sp>
    <dsp:sp modelId="{866BC88F-7E30-464A-8975-D71DF057EB12}">
      <dsp:nvSpPr>
        <dsp:cNvPr id="0" name=""/>
        <dsp:cNvSpPr/>
      </dsp:nvSpPr>
      <dsp:spPr>
        <a:xfrm>
          <a:off x="7679614" y="434441"/>
          <a:ext cx="1253703" cy="9548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Final </a:t>
          </a:r>
          <a:r>
            <a:rPr lang="es-ES" sz="1800" kern="1200" dirty="0" err="1"/>
            <a:t>disposal</a:t>
          </a:r>
          <a:r>
            <a:rPr lang="es-ES" sz="1800" kern="1200" dirty="0"/>
            <a:t> </a:t>
          </a:r>
          <a:r>
            <a:rPr lang="es-ES" sz="1800" kern="1200" dirty="0" err="1"/>
            <a:t>of</a:t>
          </a:r>
          <a:r>
            <a:rPr lang="es-ES" sz="1800" kern="1200" dirty="0"/>
            <a:t> conteiner </a:t>
          </a:r>
        </a:p>
      </dsp:txBody>
      <dsp:txXfrm>
        <a:off x="7707579" y="462406"/>
        <a:ext cx="1197773" cy="8988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E016-BEBD-42FD-B828-ACF4F05B26B3}" type="datetimeFigureOut">
              <a:rPr lang="es-UY" smtClean="0"/>
              <a:t>28/8/2019</a:t>
            </a:fld>
            <a:endParaRPr lang="es-UY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681D5-8DAB-41ED-9DD9-39DEF160513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481700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314940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24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182" algn="l" defTabSz="9124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488" algn="l" defTabSz="9124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710" algn="l" defTabSz="9124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974" algn="l" defTabSz="9124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155" algn="l" defTabSz="9124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337" algn="l" defTabSz="9124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608" algn="l" defTabSz="9124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851" algn="l" defTabSz="9124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7DA62C-EF32-4C03-B8EB-062D1440195C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22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UY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¡Cuáles son las lecciones aprendidas que podrían ser de interés para otros países?</a:t>
            </a:r>
          </a:p>
          <a:p>
            <a:r>
              <a:rPr lang="es-UY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CONCIENCIA AGROPECUARIA DE LA IMPORTANCIA DEL AGRO</a:t>
            </a:r>
          </a:p>
          <a:p>
            <a:r>
              <a:rPr lang="es-UY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TEMAS</a:t>
            </a:r>
          </a:p>
          <a:p>
            <a:r>
              <a:rPr lang="es-UY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LICENCIA SOCIAL SE ESTÁ REDUCIENDO</a:t>
            </a:r>
          </a:p>
          <a:p>
            <a:r>
              <a:rPr lang="es-UY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GOBERNANZA, SE REQUIERA INTER E INTRA INSTITUCIONAL</a:t>
            </a:r>
          </a:p>
          <a:p>
            <a:r>
              <a:rPr lang="es-UY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 FUENTE DE PODER YCOMPARTIMENTACIO, Y TRABJAR SEGURIDAD DE LA INFORMACIÓN</a:t>
            </a:r>
          </a:p>
          <a:p>
            <a:r>
              <a:rPr lang="es-UY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CLAVE INVOLUCRAR ORGANIZACIONES Y TÉCNICOS </a:t>
            </a:r>
          </a:p>
          <a:p>
            <a:r>
              <a:rPr lang="es-UY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COLABORAR EN EL DISEÑO, GANAR Y GANAR.</a:t>
            </a:r>
          </a:p>
          <a:p>
            <a:r>
              <a:rPr lang="es-UY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CONFIAR Y RETROALIMENTAR CON LOS TÉCNICOS</a:t>
            </a:r>
          </a:p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-196850" y="492125"/>
            <a:ext cx="4478338" cy="2519363"/>
          </a:xfrm>
        </p:spPr>
      </p:sp>
    </p:spTree>
    <p:extLst>
      <p:ext uri="{BB962C8B-B14F-4D97-AF65-F5344CB8AC3E}">
        <p14:creationId xmlns:p14="http://schemas.microsoft.com/office/powerpoint/2010/main" val="1186176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4058865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7DA62C-EF32-4C03-B8EB-062D1440195C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22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247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2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5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54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54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727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8075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6041-B4FF-451E-A0CB-75B21F93F5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6861-B320-4305-A898-652859D7BB3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839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6041-B4FF-451E-A0CB-75B21F93F5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6861-B320-4305-A898-652859D7BB3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94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1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6041-B4FF-451E-A0CB-75B21F93F5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6861-B320-4305-A898-652859D7BB3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34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6041-B4FF-451E-A0CB-75B21F93F5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6861-B320-4305-A898-652859D7BB3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62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2" indent="0">
              <a:buNone/>
              <a:defRPr sz="2000" b="1"/>
            </a:lvl2pPr>
            <a:lvl3pPr marL="912488" indent="0">
              <a:buNone/>
              <a:defRPr sz="1800" b="1"/>
            </a:lvl3pPr>
            <a:lvl4pPr marL="1368710" indent="0">
              <a:buNone/>
              <a:defRPr sz="1600" b="1"/>
            </a:lvl4pPr>
            <a:lvl5pPr marL="1824974" indent="0">
              <a:buNone/>
              <a:defRPr sz="1600" b="1"/>
            </a:lvl5pPr>
            <a:lvl6pPr marL="2281155" indent="0">
              <a:buNone/>
              <a:defRPr sz="1600" b="1"/>
            </a:lvl6pPr>
            <a:lvl7pPr marL="2737337" indent="0">
              <a:buNone/>
              <a:defRPr sz="1600" b="1"/>
            </a:lvl7pPr>
            <a:lvl8pPr marL="3193608" indent="0">
              <a:buNone/>
              <a:defRPr sz="1600" b="1"/>
            </a:lvl8pPr>
            <a:lvl9pPr marL="3649851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5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2" indent="0">
              <a:buNone/>
              <a:defRPr sz="2000" b="1"/>
            </a:lvl2pPr>
            <a:lvl3pPr marL="912488" indent="0">
              <a:buNone/>
              <a:defRPr sz="1800" b="1"/>
            </a:lvl3pPr>
            <a:lvl4pPr marL="1368710" indent="0">
              <a:buNone/>
              <a:defRPr sz="1600" b="1"/>
            </a:lvl4pPr>
            <a:lvl5pPr marL="1824974" indent="0">
              <a:buNone/>
              <a:defRPr sz="1600" b="1"/>
            </a:lvl5pPr>
            <a:lvl6pPr marL="2281155" indent="0">
              <a:buNone/>
              <a:defRPr sz="1600" b="1"/>
            </a:lvl6pPr>
            <a:lvl7pPr marL="2737337" indent="0">
              <a:buNone/>
              <a:defRPr sz="1600" b="1"/>
            </a:lvl7pPr>
            <a:lvl8pPr marL="3193608" indent="0">
              <a:buNone/>
              <a:defRPr sz="1600" b="1"/>
            </a:lvl8pPr>
            <a:lvl9pPr marL="3649851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6041-B4FF-451E-A0CB-75B21F93F5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6861-B320-4305-A898-652859D7BB3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98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6041-B4FF-451E-A0CB-75B21F93F5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6861-B320-4305-A898-652859D7BB3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46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6041-B4FF-451E-A0CB-75B21F93F5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6861-B320-4305-A898-652859D7BB3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71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504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182" indent="0">
              <a:buNone/>
              <a:defRPr sz="1200"/>
            </a:lvl2pPr>
            <a:lvl3pPr marL="912488" indent="0">
              <a:buNone/>
              <a:defRPr sz="1000"/>
            </a:lvl3pPr>
            <a:lvl4pPr marL="1368710" indent="0">
              <a:buNone/>
              <a:defRPr sz="900"/>
            </a:lvl4pPr>
            <a:lvl5pPr marL="1824974" indent="0">
              <a:buNone/>
              <a:defRPr sz="900"/>
            </a:lvl5pPr>
            <a:lvl6pPr marL="2281155" indent="0">
              <a:buNone/>
              <a:defRPr sz="900"/>
            </a:lvl6pPr>
            <a:lvl7pPr marL="2737337" indent="0">
              <a:buNone/>
              <a:defRPr sz="900"/>
            </a:lvl7pPr>
            <a:lvl8pPr marL="3193608" indent="0">
              <a:buNone/>
              <a:defRPr sz="900"/>
            </a:lvl8pPr>
            <a:lvl9pPr marL="3649851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6041-B4FF-451E-A0CB-75B21F93F5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6861-B320-4305-A898-652859D7BB3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5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486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182" indent="0">
              <a:buNone/>
              <a:defRPr sz="2800"/>
            </a:lvl2pPr>
            <a:lvl3pPr marL="912488" indent="0">
              <a:buNone/>
              <a:defRPr sz="2400"/>
            </a:lvl3pPr>
            <a:lvl4pPr marL="1368710" indent="0">
              <a:buNone/>
              <a:defRPr sz="2000"/>
            </a:lvl4pPr>
            <a:lvl5pPr marL="1824974" indent="0">
              <a:buNone/>
              <a:defRPr sz="2000"/>
            </a:lvl5pPr>
            <a:lvl6pPr marL="2281155" indent="0">
              <a:buNone/>
              <a:defRPr sz="2000"/>
            </a:lvl6pPr>
            <a:lvl7pPr marL="2737337" indent="0">
              <a:buNone/>
              <a:defRPr sz="2000"/>
            </a:lvl7pPr>
            <a:lvl8pPr marL="3193608" indent="0">
              <a:buNone/>
              <a:defRPr sz="2000"/>
            </a:lvl8pPr>
            <a:lvl9pPr marL="3649851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75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182" indent="0">
              <a:buNone/>
              <a:defRPr sz="1200"/>
            </a:lvl2pPr>
            <a:lvl3pPr marL="912488" indent="0">
              <a:buNone/>
              <a:defRPr sz="1000"/>
            </a:lvl3pPr>
            <a:lvl4pPr marL="1368710" indent="0">
              <a:buNone/>
              <a:defRPr sz="900"/>
            </a:lvl4pPr>
            <a:lvl5pPr marL="1824974" indent="0">
              <a:buNone/>
              <a:defRPr sz="900"/>
            </a:lvl5pPr>
            <a:lvl6pPr marL="2281155" indent="0">
              <a:buNone/>
              <a:defRPr sz="900"/>
            </a:lvl6pPr>
            <a:lvl7pPr marL="2737337" indent="0">
              <a:buNone/>
              <a:defRPr sz="900"/>
            </a:lvl7pPr>
            <a:lvl8pPr marL="3193608" indent="0">
              <a:buNone/>
              <a:defRPr sz="900"/>
            </a:lvl8pPr>
            <a:lvl9pPr marL="3649851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6041-B4FF-451E-A0CB-75B21F93F5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6861-B320-4305-A898-652859D7BB3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229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6041-B4FF-451E-A0CB-75B21F93F5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6861-B320-4305-A898-652859D7BB3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85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6041-B4FF-451E-A0CB-75B21F93F5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6861-B320-4305-A898-652859D7BB3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86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247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660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91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35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1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3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27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2" indent="0">
              <a:buNone/>
              <a:defRPr sz="2000" b="1"/>
            </a:lvl2pPr>
            <a:lvl3pPr marL="912488" indent="0">
              <a:buNone/>
              <a:defRPr sz="1800" b="1"/>
            </a:lvl3pPr>
            <a:lvl4pPr marL="1368710" indent="0">
              <a:buNone/>
              <a:defRPr sz="1600" b="1"/>
            </a:lvl4pPr>
            <a:lvl5pPr marL="1824974" indent="0">
              <a:buNone/>
              <a:defRPr sz="1600" b="1"/>
            </a:lvl5pPr>
            <a:lvl6pPr marL="2281155" indent="0">
              <a:buNone/>
              <a:defRPr sz="1600" b="1"/>
            </a:lvl6pPr>
            <a:lvl7pPr marL="2737337" indent="0">
              <a:buNone/>
              <a:defRPr sz="1600" b="1"/>
            </a:lvl7pPr>
            <a:lvl8pPr marL="3193608" indent="0">
              <a:buNone/>
              <a:defRPr sz="1600" b="1"/>
            </a:lvl8pPr>
            <a:lvl9pPr marL="3649851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6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2" indent="0">
              <a:buNone/>
              <a:defRPr sz="2000" b="1"/>
            </a:lvl2pPr>
            <a:lvl3pPr marL="912488" indent="0">
              <a:buNone/>
              <a:defRPr sz="1800" b="1"/>
            </a:lvl3pPr>
            <a:lvl4pPr marL="1368710" indent="0">
              <a:buNone/>
              <a:defRPr sz="1600" b="1"/>
            </a:lvl4pPr>
            <a:lvl5pPr marL="1824974" indent="0">
              <a:buNone/>
              <a:defRPr sz="1600" b="1"/>
            </a:lvl5pPr>
            <a:lvl6pPr marL="2281155" indent="0">
              <a:buNone/>
              <a:defRPr sz="1600" b="1"/>
            </a:lvl6pPr>
            <a:lvl7pPr marL="2737337" indent="0">
              <a:buNone/>
              <a:defRPr sz="1600" b="1"/>
            </a:lvl7pPr>
            <a:lvl8pPr marL="3193608" indent="0">
              <a:buNone/>
              <a:defRPr sz="1600" b="1"/>
            </a:lvl8pPr>
            <a:lvl9pPr marL="3649851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6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37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551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36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35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1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092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21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182" indent="0">
              <a:buNone/>
              <a:defRPr sz="1200"/>
            </a:lvl2pPr>
            <a:lvl3pPr marL="912488" indent="0">
              <a:buNone/>
              <a:defRPr sz="1000"/>
            </a:lvl3pPr>
            <a:lvl4pPr marL="1368710" indent="0">
              <a:buNone/>
              <a:defRPr sz="900"/>
            </a:lvl4pPr>
            <a:lvl5pPr marL="1824974" indent="0">
              <a:buNone/>
              <a:defRPr sz="900"/>
            </a:lvl5pPr>
            <a:lvl6pPr marL="2281155" indent="0">
              <a:buNone/>
              <a:defRPr sz="900"/>
            </a:lvl6pPr>
            <a:lvl7pPr marL="2737337" indent="0">
              <a:buNone/>
              <a:defRPr sz="900"/>
            </a:lvl7pPr>
            <a:lvl8pPr marL="3193608" indent="0">
              <a:buNone/>
              <a:defRPr sz="900"/>
            </a:lvl8pPr>
            <a:lvl9pPr marL="3649851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908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182" indent="0">
              <a:buNone/>
              <a:defRPr sz="2800"/>
            </a:lvl2pPr>
            <a:lvl3pPr marL="912488" indent="0">
              <a:buNone/>
              <a:defRPr sz="2400"/>
            </a:lvl3pPr>
            <a:lvl4pPr marL="1368710" indent="0">
              <a:buNone/>
              <a:defRPr sz="2000"/>
            </a:lvl4pPr>
            <a:lvl5pPr marL="1824974" indent="0">
              <a:buNone/>
              <a:defRPr sz="2000"/>
            </a:lvl5pPr>
            <a:lvl6pPr marL="2281155" indent="0">
              <a:buNone/>
              <a:defRPr sz="2000"/>
            </a:lvl6pPr>
            <a:lvl7pPr marL="2737337" indent="0">
              <a:buNone/>
              <a:defRPr sz="2000"/>
            </a:lvl7pPr>
            <a:lvl8pPr marL="3193608" indent="0">
              <a:buNone/>
              <a:defRPr sz="2000"/>
            </a:lvl8pPr>
            <a:lvl9pPr marL="3649851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75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182" indent="0">
              <a:buNone/>
              <a:defRPr sz="1200"/>
            </a:lvl2pPr>
            <a:lvl3pPr marL="912488" indent="0">
              <a:buNone/>
              <a:defRPr sz="1000"/>
            </a:lvl3pPr>
            <a:lvl4pPr marL="1368710" indent="0">
              <a:buNone/>
              <a:defRPr sz="900"/>
            </a:lvl4pPr>
            <a:lvl5pPr marL="1824974" indent="0">
              <a:buNone/>
              <a:defRPr sz="900"/>
            </a:lvl5pPr>
            <a:lvl6pPr marL="2281155" indent="0">
              <a:buNone/>
              <a:defRPr sz="900"/>
            </a:lvl6pPr>
            <a:lvl7pPr marL="2737337" indent="0">
              <a:buNone/>
              <a:defRPr sz="900"/>
            </a:lvl7pPr>
            <a:lvl8pPr marL="3193608" indent="0">
              <a:buNone/>
              <a:defRPr sz="900"/>
            </a:lvl8pPr>
            <a:lvl9pPr marL="3649851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15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146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54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54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0421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90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E219-B54C-4162-B4E4-CC18C6043C7F}" type="datetimeFigureOut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28/8/2019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C3C3D-6F75-4A99-AD03-0422689A3ACB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4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E219-B54C-4162-B4E4-CC18C6043C7F}" type="datetimeFigureOut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28/8/2019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C3C3D-6F75-4A99-AD03-0422689A3ACB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09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E219-B54C-4162-B4E4-CC18C6043C7F}" type="datetimeFigureOut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28/8/2019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C3C3D-6F75-4A99-AD03-0422689A3ACB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35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E219-B54C-4162-B4E4-CC18C6043C7F}" type="datetimeFigureOut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28/8/2019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C3C3D-6F75-4A99-AD03-0422689A3ACB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08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E219-B54C-4162-B4E4-CC18C6043C7F}" type="datetimeFigureOut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28/8/2019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C3C3D-6F75-4A99-AD03-0422689A3ACB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81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E219-B54C-4162-B4E4-CC18C6043C7F}" type="datetimeFigureOut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28/8/2019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C3C3D-6F75-4A99-AD03-0422689A3ACB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50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4075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E219-B54C-4162-B4E4-CC18C6043C7F}" type="datetimeFigureOut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28/8/2019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C3C3D-6F75-4A99-AD03-0422689A3ACB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026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87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E219-B54C-4162-B4E4-CC18C6043C7F}" type="datetimeFigureOut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28/8/2019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C3C3D-6F75-4A99-AD03-0422689A3ACB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79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9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E219-B54C-4162-B4E4-CC18C6043C7F}" type="datetimeFigureOut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28/8/2019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C3C3D-6F75-4A99-AD03-0422689A3ACB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73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E219-B54C-4162-B4E4-CC18C6043C7F}" type="datetimeFigureOut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28/8/2019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C3C3D-6F75-4A99-AD03-0422689A3ACB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02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E219-B54C-4162-B4E4-CC18C6043C7F}" type="datetimeFigureOut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28/8/2019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C3C3D-6F75-4A99-AD03-0422689A3ACB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5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2" indent="0">
              <a:buNone/>
              <a:defRPr sz="2000" b="1"/>
            </a:lvl2pPr>
            <a:lvl3pPr marL="912488" indent="0">
              <a:buNone/>
              <a:defRPr sz="1800" b="1"/>
            </a:lvl3pPr>
            <a:lvl4pPr marL="1368710" indent="0">
              <a:buNone/>
              <a:defRPr sz="1600" b="1"/>
            </a:lvl4pPr>
            <a:lvl5pPr marL="1824974" indent="0">
              <a:buNone/>
              <a:defRPr sz="1600" b="1"/>
            </a:lvl5pPr>
            <a:lvl6pPr marL="2281155" indent="0">
              <a:buNone/>
              <a:defRPr sz="1600" b="1"/>
            </a:lvl6pPr>
            <a:lvl7pPr marL="2737337" indent="0">
              <a:buNone/>
              <a:defRPr sz="1600" b="1"/>
            </a:lvl7pPr>
            <a:lvl8pPr marL="3193608" indent="0">
              <a:buNone/>
              <a:defRPr sz="1600" b="1"/>
            </a:lvl8pPr>
            <a:lvl9pPr marL="3649851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6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2" indent="0">
              <a:buNone/>
              <a:defRPr sz="2000" b="1"/>
            </a:lvl2pPr>
            <a:lvl3pPr marL="912488" indent="0">
              <a:buNone/>
              <a:defRPr sz="1800" b="1"/>
            </a:lvl3pPr>
            <a:lvl4pPr marL="1368710" indent="0">
              <a:buNone/>
              <a:defRPr sz="1600" b="1"/>
            </a:lvl4pPr>
            <a:lvl5pPr marL="1824974" indent="0">
              <a:buNone/>
              <a:defRPr sz="1600" b="1"/>
            </a:lvl5pPr>
            <a:lvl6pPr marL="2281155" indent="0">
              <a:buNone/>
              <a:defRPr sz="1600" b="1"/>
            </a:lvl6pPr>
            <a:lvl7pPr marL="2737337" indent="0">
              <a:buNone/>
              <a:defRPr sz="1600" b="1"/>
            </a:lvl7pPr>
            <a:lvl8pPr marL="3193608" indent="0">
              <a:buNone/>
              <a:defRPr sz="1600" b="1"/>
            </a:lvl8pPr>
            <a:lvl9pPr marL="3649851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6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02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44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05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21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182" indent="0">
              <a:buNone/>
              <a:defRPr sz="1200"/>
            </a:lvl2pPr>
            <a:lvl3pPr marL="912488" indent="0">
              <a:buNone/>
              <a:defRPr sz="1000"/>
            </a:lvl3pPr>
            <a:lvl4pPr marL="1368710" indent="0">
              <a:buNone/>
              <a:defRPr sz="900"/>
            </a:lvl4pPr>
            <a:lvl5pPr marL="1824974" indent="0">
              <a:buNone/>
              <a:defRPr sz="900"/>
            </a:lvl5pPr>
            <a:lvl6pPr marL="2281155" indent="0">
              <a:buNone/>
              <a:defRPr sz="900"/>
            </a:lvl6pPr>
            <a:lvl7pPr marL="2737337" indent="0">
              <a:buNone/>
              <a:defRPr sz="900"/>
            </a:lvl7pPr>
            <a:lvl8pPr marL="3193608" indent="0">
              <a:buNone/>
              <a:defRPr sz="900"/>
            </a:lvl8pPr>
            <a:lvl9pPr marL="3649851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924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182" indent="0">
              <a:buNone/>
              <a:defRPr sz="2800"/>
            </a:lvl2pPr>
            <a:lvl3pPr marL="912488" indent="0">
              <a:buNone/>
              <a:defRPr sz="2400"/>
            </a:lvl3pPr>
            <a:lvl4pPr marL="1368710" indent="0">
              <a:buNone/>
              <a:defRPr sz="2000"/>
            </a:lvl4pPr>
            <a:lvl5pPr marL="1824974" indent="0">
              <a:buNone/>
              <a:defRPr sz="2000"/>
            </a:lvl5pPr>
            <a:lvl6pPr marL="2281155" indent="0">
              <a:buNone/>
              <a:defRPr sz="2000"/>
            </a:lvl6pPr>
            <a:lvl7pPr marL="2737337" indent="0">
              <a:buNone/>
              <a:defRPr sz="2000"/>
            </a:lvl7pPr>
            <a:lvl8pPr marL="3193608" indent="0">
              <a:buNone/>
              <a:defRPr sz="2000"/>
            </a:lvl8pPr>
            <a:lvl9pPr marL="3649851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75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182" indent="0">
              <a:buNone/>
              <a:defRPr sz="1200"/>
            </a:lvl2pPr>
            <a:lvl3pPr marL="912488" indent="0">
              <a:buNone/>
              <a:defRPr sz="1000"/>
            </a:lvl3pPr>
            <a:lvl4pPr marL="1368710" indent="0">
              <a:buNone/>
              <a:defRPr sz="900"/>
            </a:lvl4pPr>
            <a:lvl5pPr marL="1824974" indent="0">
              <a:buNone/>
              <a:defRPr sz="900"/>
            </a:lvl5pPr>
            <a:lvl6pPr marL="2281155" indent="0">
              <a:buNone/>
              <a:defRPr sz="900"/>
            </a:lvl6pPr>
            <a:lvl7pPr marL="2737337" indent="0">
              <a:buNone/>
              <a:defRPr sz="900"/>
            </a:lvl7pPr>
            <a:lvl8pPr marL="3193608" indent="0">
              <a:buNone/>
              <a:defRPr sz="900"/>
            </a:lvl8pPr>
            <a:lvl9pPr marL="3649851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2D1B-ECAC-43BC-8896-D869663C824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C544B4-773B-4C49-85AA-C657A60830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471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270" tIns="45635" rIns="91270" bIns="45635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270" tIns="45635" rIns="91270" bIns="45635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438"/>
            <a:ext cx="2133600" cy="273844"/>
          </a:xfrm>
          <a:prstGeom prst="rect">
            <a:avLst/>
          </a:prstGeom>
        </p:spPr>
        <p:txBody>
          <a:bodyPr vert="horz" lIns="91270" tIns="45635" rIns="91270" bIns="4563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12D1B-ECAC-43BC-8896-D869663C8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8/28/2019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438"/>
            <a:ext cx="2895600" cy="273844"/>
          </a:xfrm>
          <a:prstGeom prst="rect">
            <a:avLst/>
          </a:prstGeom>
        </p:spPr>
        <p:txBody>
          <a:bodyPr vert="horz" lIns="91270" tIns="45635" rIns="91270" bIns="4563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438"/>
            <a:ext cx="2133600" cy="273844"/>
          </a:xfrm>
          <a:prstGeom prst="rect">
            <a:avLst/>
          </a:prstGeom>
        </p:spPr>
        <p:txBody>
          <a:bodyPr vert="horz" lIns="91270" tIns="45635" rIns="91270" bIns="4563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544B4-773B-4C49-85AA-C657A608308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‹Nº›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47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24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37" indent="-342137" algn="l" defTabSz="9124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419" indent="-285155" algn="l" defTabSz="9124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78" indent="-228090" algn="l" defTabSz="9124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00" indent="-228090" algn="l" defTabSz="9124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64" indent="-228090" algn="l" defTabSz="9124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45" indent="-228090" algn="l" defTabSz="9124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510" indent="-228090" algn="l" defTabSz="9124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733" indent="-228090" algn="l" defTabSz="9124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955" indent="-228090" algn="l" defTabSz="9124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82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88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10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74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55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37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08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51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270" tIns="45635" rIns="91270" bIns="45635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270" tIns="45635" rIns="91270" bIns="45635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270" tIns="45635" rIns="91270" bIns="4563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F6041-B4FF-451E-A0CB-75B21F93F5E2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/>
              <a:t>28/08/2019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270" tIns="45635" rIns="91270" bIns="4563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270" tIns="45635" rIns="91270" bIns="4563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16861-B320-4305-A898-652859D7BB35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/>
              <a:t>‹Nº›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952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24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37" indent="-342137" algn="l" defTabSz="9124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419" indent="-285155" algn="l" defTabSz="9124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78" indent="-228090" algn="l" defTabSz="9124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00" indent="-228090" algn="l" defTabSz="9124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64" indent="-228090" algn="l" defTabSz="9124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45" indent="-228090" algn="l" defTabSz="9124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510" indent="-228090" algn="l" defTabSz="9124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733" indent="-228090" algn="l" defTabSz="9124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955" indent="-228090" algn="l" defTabSz="9124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82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88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10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74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55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37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08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51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270" tIns="45635" rIns="91270" bIns="45635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270" tIns="45635" rIns="91270" bIns="45635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438"/>
            <a:ext cx="2133600" cy="273844"/>
          </a:xfrm>
          <a:prstGeom prst="rect">
            <a:avLst/>
          </a:prstGeom>
        </p:spPr>
        <p:txBody>
          <a:bodyPr vert="horz" lIns="91270" tIns="45635" rIns="91270" bIns="4563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12D1B-ECAC-43BC-8896-D869663C8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/>
              <a:t>8/28/2019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438"/>
            <a:ext cx="2895600" cy="273844"/>
          </a:xfrm>
          <a:prstGeom prst="rect">
            <a:avLst/>
          </a:prstGeom>
        </p:spPr>
        <p:txBody>
          <a:bodyPr vert="horz" lIns="91270" tIns="45635" rIns="91270" bIns="4563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438"/>
            <a:ext cx="2133600" cy="273844"/>
          </a:xfrm>
          <a:prstGeom prst="rect">
            <a:avLst/>
          </a:prstGeom>
        </p:spPr>
        <p:txBody>
          <a:bodyPr vert="horz" lIns="91270" tIns="45635" rIns="91270" bIns="4563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544B4-773B-4C49-85AA-C657A608308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/>
              <a:t>‹Nº›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192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</p:sldLayoutIdLst>
  <p:txStyles>
    <p:titleStyle>
      <a:lvl1pPr algn="ctr" defTabSz="9124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37" indent="-342137" algn="l" defTabSz="9124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419" indent="-285155" algn="l" defTabSz="9124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78" indent="-228090" algn="l" defTabSz="9124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00" indent="-228090" algn="l" defTabSz="9124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64" indent="-228090" algn="l" defTabSz="9124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45" indent="-228090" algn="l" defTabSz="9124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510" indent="-228090" algn="l" defTabSz="9124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733" indent="-228090" algn="l" defTabSz="9124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955" indent="-228090" algn="l" defTabSz="9124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82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88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10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74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55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37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08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51" algn="l" defTabSz="912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66" tIns="45683" rIns="91366" bIns="45683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66" tIns="45683" rIns="91366" bIns="45683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1E219-B54C-4162-B4E4-CC18C6043C7F}" type="datetimeFigureOut">
              <a:rPr lang="es-UY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28/8/2019</a:t>
            </a:fld>
            <a:endParaRPr lang="es-UY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C3C3D-6F75-4A99-AD03-0422689A3ACB}" type="slidenum">
              <a:rPr lang="es-UY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‹Nº›</a:t>
            </a:fld>
            <a:endParaRPr lang="es-UY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02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</p:sldLayoutIdLst>
  <p:txStyles>
    <p:titleStyle>
      <a:lvl1pPr algn="ctr" defTabSz="91356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9" indent="-342569" algn="l" defTabSz="91356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83" indent="-285491" algn="l" defTabSz="91356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6" indent="-228378" algn="l" defTabSz="91356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78" algn="l" defTabSz="91356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12" indent="-228378" algn="l" defTabSz="91356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69" indent="-228378" algn="l" defTabSz="9135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62" indent="-228378" algn="l" defTabSz="9135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37" indent="-228378" algn="l" defTabSz="9135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11" indent="-228378" algn="l" defTabSz="9135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jpeg"/><Relationship Id="rId5" Type="http://schemas.openxmlformats.org/officeDocument/2006/relationships/image" Target="../media/image11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0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9.jpg"/><Relationship Id="rId4" Type="http://schemas.openxmlformats.org/officeDocument/2006/relationships/diagramData" Target="../diagrams/data3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32.png"/><Relationship Id="rId4" Type="http://schemas.openxmlformats.org/officeDocument/2006/relationships/diagramData" Target="../diagrams/data4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" y="0"/>
            <a:ext cx="9140735" cy="599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F2FB083-4EEB-4758-BBFD-9633C6546C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" y="-89979"/>
            <a:ext cx="9144000" cy="4333314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</p:pic>
      <p:sp>
        <p:nvSpPr>
          <p:cNvPr id="15" name="Rectangle 3"/>
          <p:cNvSpPr/>
          <p:nvPr/>
        </p:nvSpPr>
        <p:spPr>
          <a:xfrm>
            <a:off x="1143000" y="0"/>
            <a:ext cx="6858000" cy="843558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alpha val="45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270" tIns="45635" rIns="91270" bIns="45635" rtlCol="0" anchor="ctr"/>
          <a:lstStyle/>
          <a:p>
            <a:pPr algn="ctr">
              <a:defRPr/>
            </a:pPr>
            <a:endParaRPr lang="es-E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32" y="4313221"/>
            <a:ext cx="1597693" cy="66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8"/>
          <p:cNvSpPr txBox="1"/>
          <p:nvPr/>
        </p:nvSpPr>
        <p:spPr>
          <a:xfrm>
            <a:off x="539554" y="358980"/>
            <a:ext cx="8496944" cy="1077046"/>
          </a:xfrm>
          <a:prstGeom prst="rect">
            <a:avLst/>
          </a:prstGeom>
          <a:noFill/>
        </p:spPr>
        <p:txBody>
          <a:bodyPr wrap="square" lIns="91270" tIns="45635" rIns="91270" bIns="45635" rtlCol="0">
            <a:spAutoFit/>
          </a:bodyPr>
          <a:lstStyle/>
          <a:p>
            <a:pPr algn="ctr"/>
            <a:r>
              <a:rPr lang="en-US" sz="3200" b="1" kern="1200" dirty="0">
                <a:solidFill>
                  <a:schemeClr val="bg1">
                    <a:lumMod val="85000"/>
                  </a:schemeClr>
                </a:solidFill>
                <a:latin typeface="+mj-lt"/>
                <a:ea typeface="+mn-ea"/>
                <a:cs typeface="Arial" pitchFamily="34" charset="0"/>
              </a:rPr>
              <a:t>Digital Agriculture in Uruguay</a:t>
            </a:r>
          </a:p>
          <a:p>
            <a:pPr algn="ctr"/>
            <a:endParaRPr lang="es-ES" sz="3200" b="1" kern="1200" dirty="0">
              <a:solidFill>
                <a:schemeClr val="bg1">
                  <a:lumMod val="85000"/>
                </a:schemeClr>
              </a:solidFill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285900" y="4281358"/>
            <a:ext cx="14302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UY" dirty="0">
                <a:solidFill>
                  <a:schemeClr val="bg1"/>
                </a:solidFill>
              </a:rPr>
              <a:t>Amalia Álvarez </a:t>
            </a:r>
          </a:p>
          <a:p>
            <a:pPr algn="ctr"/>
            <a:r>
              <a:rPr lang="es-UY" dirty="0">
                <a:solidFill>
                  <a:schemeClr val="bg1"/>
                </a:solidFill>
              </a:rPr>
              <a:t>Miguel Sierra </a:t>
            </a:r>
          </a:p>
          <a:p>
            <a:pPr algn="ctr"/>
            <a:r>
              <a:rPr lang="es-UY" dirty="0">
                <a:solidFill>
                  <a:schemeClr val="bg1"/>
                </a:solidFill>
              </a:rPr>
              <a:t>Julieta Souza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342484" y="4243335"/>
            <a:ext cx="489108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UY" sz="1800" dirty="0">
                <a:solidFill>
                  <a:schemeClr val="bg1"/>
                </a:solidFill>
              </a:rPr>
              <a:t>OLC-KPOK KNOWLEDGE EXCHANGE </a:t>
            </a:r>
          </a:p>
          <a:p>
            <a:pPr algn="ctr"/>
            <a:r>
              <a:rPr lang="es-UY" sz="1800" dirty="0">
                <a:solidFill>
                  <a:schemeClr val="bg1"/>
                </a:solidFill>
              </a:rPr>
              <a:t>ON DIGITAL AGRICULTURE TECHNOLOGY</a:t>
            </a:r>
          </a:p>
          <a:p>
            <a:pPr algn="ctr"/>
            <a:r>
              <a:rPr lang="es-UY" sz="1600" dirty="0" err="1">
                <a:solidFill>
                  <a:schemeClr val="bg1"/>
                </a:solidFill>
              </a:rPr>
              <a:t>Seoul</a:t>
            </a:r>
            <a:r>
              <a:rPr lang="es-UY" sz="1600" dirty="0">
                <a:solidFill>
                  <a:schemeClr val="bg1"/>
                </a:solidFill>
              </a:rPr>
              <a:t>, 26-30 </a:t>
            </a:r>
            <a:r>
              <a:rPr lang="es-UY" sz="1600" dirty="0" err="1">
                <a:solidFill>
                  <a:schemeClr val="bg1"/>
                </a:solidFill>
              </a:rPr>
              <a:t>August</a:t>
            </a:r>
            <a:r>
              <a:rPr lang="es-UY" sz="1600" dirty="0">
                <a:solidFill>
                  <a:schemeClr val="bg1"/>
                </a:solidFill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5502003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0.33311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" y="0"/>
            <a:ext cx="9140735" cy="599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" y="0"/>
            <a:ext cx="9140735" cy="599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1167976-A3BD-4FE7-B5D1-6DB3D2451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" y="-10112"/>
            <a:ext cx="9144000" cy="437369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4" y="4587974"/>
            <a:ext cx="1100138" cy="4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3"/>
          <p:cNvSpPr/>
          <p:nvPr/>
        </p:nvSpPr>
        <p:spPr>
          <a:xfrm>
            <a:off x="1143000" y="0"/>
            <a:ext cx="6858000" cy="843558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alpha val="45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270" tIns="45635" rIns="91270" bIns="45635" rtlCol="0" anchor="ctr"/>
          <a:lstStyle/>
          <a:p>
            <a:pPr algn="ctr">
              <a:defRPr/>
            </a:pPr>
            <a:endParaRPr lang="es-ES" sz="1800">
              <a:solidFill>
                <a:prstClr val="white"/>
              </a:solidFill>
              <a:latin typeface="Calibri"/>
              <a:ea typeface="+mn-ea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23" y="4429390"/>
            <a:ext cx="1597693" cy="66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7164291" y="4397527"/>
            <a:ext cx="14302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UY" dirty="0">
                <a:solidFill>
                  <a:schemeClr val="bg1"/>
                </a:solidFill>
              </a:rPr>
              <a:t>Amalia Álvarez </a:t>
            </a:r>
          </a:p>
          <a:p>
            <a:pPr algn="ctr"/>
            <a:r>
              <a:rPr lang="es-UY" dirty="0">
                <a:solidFill>
                  <a:schemeClr val="bg1"/>
                </a:solidFill>
              </a:rPr>
              <a:t>Miguel Sierra </a:t>
            </a:r>
          </a:p>
          <a:p>
            <a:pPr algn="ctr"/>
            <a:r>
              <a:rPr lang="es-UY" dirty="0">
                <a:solidFill>
                  <a:schemeClr val="bg1"/>
                </a:solidFill>
              </a:rPr>
              <a:t>Julieta Souza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483768" y="4410695"/>
            <a:ext cx="4365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UY" sz="1600" dirty="0">
                <a:solidFill>
                  <a:schemeClr val="bg1"/>
                </a:solidFill>
              </a:rPr>
              <a:t>OLC-KPOK KNOWLEDGE EXCHANGE </a:t>
            </a:r>
          </a:p>
          <a:p>
            <a:pPr algn="ctr"/>
            <a:r>
              <a:rPr lang="es-UY" sz="1600" dirty="0">
                <a:solidFill>
                  <a:schemeClr val="bg1"/>
                </a:solidFill>
              </a:rPr>
              <a:t>ON DIGITAL AGRICULTURE TECHNOLOGY</a:t>
            </a:r>
          </a:p>
          <a:p>
            <a:pPr algn="ctr"/>
            <a:r>
              <a:rPr lang="es-UY" sz="1600" dirty="0" err="1">
                <a:solidFill>
                  <a:schemeClr val="bg1"/>
                </a:solidFill>
              </a:rPr>
              <a:t>Seoul</a:t>
            </a:r>
            <a:r>
              <a:rPr lang="es-UY" sz="1600" dirty="0">
                <a:solidFill>
                  <a:schemeClr val="bg1"/>
                </a:solidFill>
              </a:rPr>
              <a:t>, 26-30 </a:t>
            </a:r>
            <a:r>
              <a:rPr lang="es-UY" sz="1600" dirty="0" err="1">
                <a:solidFill>
                  <a:schemeClr val="bg1"/>
                </a:solidFill>
              </a:rPr>
              <a:t>August</a:t>
            </a:r>
            <a:r>
              <a:rPr lang="es-UY" sz="1600" dirty="0">
                <a:solidFill>
                  <a:schemeClr val="bg1"/>
                </a:solidFill>
              </a:rPr>
              <a:t> 2019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380417" y="6598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kern="1200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Thank you for your attention.</a:t>
            </a:r>
            <a:endParaRPr lang="es-ES" sz="2400" b="1" kern="1200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62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01C416E-847A-4D0F-B4FE-AD92933C1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" y="-29056"/>
            <a:ext cx="9140735" cy="599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881366597"/>
              </p:ext>
            </p:extLst>
          </p:nvPr>
        </p:nvGraphicFramePr>
        <p:xfrm>
          <a:off x="381000" y="1047750"/>
          <a:ext cx="84582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alpha val="45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270" tIns="45635" rIns="91270" bIns="45635" rtlCol="0" anchor="ctr"/>
          <a:lstStyle/>
          <a:p>
            <a:pPr algn="ctr">
              <a:defRPr/>
            </a:pPr>
            <a:endParaRPr lang="es-ES" sz="180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539554" y="358970"/>
            <a:ext cx="8496944" cy="646159"/>
          </a:xfrm>
          <a:prstGeom prst="rect">
            <a:avLst/>
          </a:prstGeom>
          <a:noFill/>
        </p:spPr>
        <p:txBody>
          <a:bodyPr wrap="square" lIns="91270" tIns="45635" rIns="91270" bIns="45635" rtlCol="0">
            <a:spAutoFit/>
          </a:bodyPr>
          <a:lstStyle/>
          <a:p>
            <a:pPr algn="ctr"/>
            <a:r>
              <a:rPr lang="en-US" sz="3600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Agenda</a:t>
            </a:r>
            <a:endParaRPr lang="es-ES" sz="3600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930" y="4287451"/>
            <a:ext cx="1198141" cy="49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40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0.33311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4" grpId="0" animBg="1"/>
      <p:bldP spid="4" grpId="1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iguel\Desktop\Ministro\repre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746" y="1107923"/>
            <a:ext cx="2972265" cy="147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 rotWithShape="1">
          <a:blip r:embed="rId3" cstate="print"/>
          <a:srcRect r="1935" b="2041"/>
          <a:stretch/>
        </p:blipFill>
        <p:spPr bwMode="auto">
          <a:xfrm>
            <a:off x="3170821" y="2594029"/>
            <a:ext cx="3005087" cy="149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 cstate="print"/>
          <a:srcRect r="7024"/>
          <a:stretch/>
        </p:blipFill>
        <p:spPr bwMode="auto">
          <a:xfrm>
            <a:off x="222299" y="2566958"/>
            <a:ext cx="2963253" cy="155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7964" y="1111849"/>
            <a:ext cx="2865719" cy="147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3 Imagen" descr="Solapa para ppt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57"/>
            <a:ext cx="9144000" cy="875137"/>
          </a:xfrm>
          <a:prstGeom prst="rect">
            <a:avLst/>
          </a:prstGeom>
        </p:spPr>
      </p:pic>
      <p:sp>
        <p:nvSpPr>
          <p:cNvPr id="9" name="4 CuadroTexto"/>
          <p:cNvSpPr txBox="1"/>
          <p:nvPr/>
        </p:nvSpPr>
        <p:spPr>
          <a:xfrm>
            <a:off x="3975775" y="305983"/>
            <a:ext cx="4248472" cy="399938"/>
          </a:xfrm>
          <a:prstGeom prst="rect">
            <a:avLst/>
          </a:prstGeom>
          <a:noFill/>
        </p:spPr>
        <p:txBody>
          <a:bodyPr wrap="square" lIns="91270" tIns="45635" rIns="91270" bIns="45635" rtlCol="0">
            <a:spAutoFit/>
          </a:bodyPr>
          <a:lstStyle/>
          <a:p>
            <a:r>
              <a:rPr lang="es-ES_tradnl" sz="2000" b="1" kern="1200" dirty="0" err="1">
                <a:solidFill>
                  <a:srgbClr val="4F81BD"/>
                </a:solidFill>
                <a:latin typeface="Maiandra GD" pitchFamily="34" charset="0"/>
                <a:ea typeface="+mn-ea"/>
              </a:rPr>
              <a:t>Uruguayan</a:t>
            </a:r>
            <a:r>
              <a:rPr lang="es-ES_tradnl" sz="2000" b="1" kern="1200" dirty="0">
                <a:solidFill>
                  <a:srgbClr val="4F81BD"/>
                </a:solidFill>
                <a:latin typeface="Maiandra GD" pitchFamily="34" charset="0"/>
                <a:ea typeface="+mn-ea"/>
              </a:rPr>
              <a:t> </a:t>
            </a:r>
            <a:r>
              <a:rPr lang="es-ES_tradnl" sz="2000" b="1" kern="1200" dirty="0" err="1">
                <a:solidFill>
                  <a:srgbClr val="4F81BD"/>
                </a:solidFill>
                <a:latin typeface="Maiandra GD" pitchFamily="34" charset="0"/>
                <a:ea typeface="+mn-ea"/>
              </a:rPr>
              <a:t>challenges</a:t>
            </a:r>
            <a:endParaRPr lang="es-ES_tradnl" sz="2000" b="1" kern="1200" dirty="0">
              <a:solidFill>
                <a:srgbClr val="4F81BD"/>
              </a:solidFill>
              <a:latin typeface="Maiandra GD" pitchFamily="34" charset="0"/>
              <a:ea typeface="+mn-ea"/>
            </a:endParaRPr>
          </a:p>
        </p:txBody>
      </p:sp>
      <p:sp>
        <p:nvSpPr>
          <p:cNvPr id="10" name="5 CuadroTexto"/>
          <p:cNvSpPr txBox="1"/>
          <p:nvPr/>
        </p:nvSpPr>
        <p:spPr>
          <a:xfrm>
            <a:off x="1512172" y="267246"/>
            <a:ext cx="1668454" cy="461493"/>
          </a:xfrm>
          <a:prstGeom prst="rect">
            <a:avLst/>
          </a:prstGeom>
          <a:noFill/>
        </p:spPr>
        <p:txBody>
          <a:bodyPr wrap="square" lIns="91270" tIns="45635" rIns="91270" bIns="45635" rtlCol="0">
            <a:spAutoFit/>
          </a:bodyPr>
          <a:lstStyle/>
          <a:p>
            <a:r>
              <a:rPr lang="es-ES_tradnl" sz="1200" b="1" kern="1200" dirty="0">
                <a:solidFill>
                  <a:prstClr val="white"/>
                </a:solidFill>
                <a:latin typeface="Maiandra GD" pitchFamily="34" charset="0"/>
              </a:rPr>
              <a:t>SMART AGRICULTURE</a:t>
            </a:r>
            <a:endParaRPr lang="es-ES" sz="1200" b="1" kern="1200" dirty="0">
              <a:solidFill>
                <a:prstClr val="white"/>
              </a:solidFill>
              <a:latin typeface="Maiandra GD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193238" y="4199922"/>
            <a:ext cx="2518196" cy="7751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sz="2100" dirty="0" err="1"/>
              <a:t>Agri-biodiversity</a:t>
            </a:r>
            <a:endParaRPr lang="es-UY" sz="2100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1529745" y="3344392"/>
            <a:ext cx="2865996" cy="103682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sz="2100" dirty="0" err="1"/>
              <a:t>Efficient</a:t>
            </a:r>
            <a:r>
              <a:rPr lang="es-UY" sz="2100" dirty="0"/>
              <a:t> use of natural </a:t>
            </a:r>
            <a:r>
              <a:rPr lang="es-UY" sz="2100" dirty="0" err="1"/>
              <a:t>resources</a:t>
            </a:r>
            <a:endParaRPr lang="es-UY" sz="2100" dirty="0"/>
          </a:p>
        </p:txBody>
      </p:sp>
      <p:pic>
        <p:nvPicPr>
          <p:cNvPr id="16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986" y="3435725"/>
            <a:ext cx="2520746" cy="1667474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6278435" y="946192"/>
            <a:ext cx="2504618" cy="2746347"/>
            <a:chOff x="8371246" y="1261589"/>
            <a:chExt cx="3339491" cy="3661796"/>
          </a:xfrm>
        </p:grpSpPr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 t="18867" r="11336" b="7547"/>
            <a:stretch>
              <a:fillRect/>
            </a:stretch>
          </p:blipFill>
          <p:spPr bwMode="auto">
            <a:xfrm>
              <a:off x="8371246" y="1261589"/>
              <a:ext cx="3130366" cy="1670742"/>
            </a:xfrm>
            <a:prstGeom prst="round2DiagRect">
              <a:avLst>
                <a:gd name="adj1" fmla="val 16667"/>
                <a:gd name="adj2" fmla="val 9893"/>
              </a:avLst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r="4074" b="17931"/>
            <a:stretch>
              <a:fillRect/>
            </a:stretch>
          </p:blipFill>
          <p:spPr bwMode="auto">
            <a:xfrm>
              <a:off x="8391792" y="3135376"/>
              <a:ext cx="3318945" cy="1788009"/>
            </a:xfrm>
            <a:prstGeom prst="round2DiagRect">
              <a:avLst>
                <a:gd name="adj1" fmla="val 16667"/>
                <a:gd name="adj2" fmla="val 49413"/>
              </a:avLst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</p:pic>
      </p:grpSp>
      <p:sp>
        <p:nvSpPr>
          <p:cNvPr id="15" name="Rectángulo redondeado 14"/>
          <p:cNvSpPr/>
          <p:nvPr/>
        </p:nvSpPr>
        <p:spPr>
          <a:xfrm>
            <a:off x="3335595" y="2641476"/>
            <a:ext cx="2862134" cy="90155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sz="2100" dirty="0" err="1"/>
              <a:t>Protection</a:t>
            </a:r>
            <a:r>
              <a:rPr lang="es-UY" sz="2100" dirty="0"/>
              <a:t> </a:t>
            </a:r>
            <a:r>
              <a:rPr lang="es-UY" sz="2100" dirty="0" err="1"/>
              <a:t>from</a:t>
            </a:r>
            <a:r>
              <a:rPr lang="es-UY" sz="2100" dirty="0"/>
              <a:t> </a:t>
            </a:r>
            <a:r>
              <a:rPr lang="es-UY" sz="2100" dirty="0" err="1"/>
              <a:t>climate</a:t>
            </a:r>
            <a:r>
              <a:rPr lang="es-UY" sz="2100" dirty="0"/>
              <a:t> </a:t>
            </a:r>
            <a:r>
              <a:rPr lang="es-UY" sz="2100" dirty="0" err="1"/>
              <a:t>change</a:t>
            </a:r>
            <a:endParaRPr lang="es-UY" sz="2100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5422631" y="1646002"/>
            <a:ext cx="2461737" cy="114177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sz="2100" dirty="0"/>
              <a:t>Safety </a:t>
            </a:r>
            <a:r>
              <a:rPr lang="es-UY" sz="2100" dirty="0" err="1"/>
              <a:t>Food</a:t>
            </a:r>
            <a:endParaRPr lang="es-UY" sz="2100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6865962" y="636014"/>
            <a:ext cx="2238872" cy="124793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Sustainability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231188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4046594"/>
              </p:ext>
            </p:extLst>
          </p:nvPr>
        </p:nvGraphicFramePr>
        <p:xfrm>
          <a:off x="683568" y="1290039"/>
          <a:ext cx="6224796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Resultado de imagen para caravana trazabilid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814" y="961780"/>
            <a:ext cx="2314600" cy="129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151" y="2201301"/>
            <a:ext cx="2062249" cy="136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147" y="3579255"/>
            <a:ext cx="2015901" cy="132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3 Imagen" descr="Solapa para ppt-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8"/>
            <a:ext cx="9144000" cy="87513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547664" y="205979"/>
            <a:ext cx="14401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kern="1200" dirty="0">
                <a:solidFill>
                  <a:prstClr val="white"/>
                </a:solidFill>
                <a:latin typeface="Maiandra GD" pitchFamily="34" charset="0"/>
              </a:rPr>
              <a:t>SMART AGRICULTURE</a:t>
            </a:r>
            <a:endParaRPr lang="es-ES" b="1" kern="1200" dirty="0">
              <a:solidFill>
                <a:prstClr val="white"/>
              </a:solidFill>
              <a:latin typeface="Maiandra GD" pitchFamily="34" charset="0"/>
            </a:endParaRPr>
          </a:p>
        </p:txBody>
      </p:sp>
      <p:sp>
        <p:nvSpPr>
          <p:cNvPr id="10" name="8 CuadroTexto"/>
          <p:cNvSpPr txBox="1"/>
          <p:nvPr/>
        </p:nvSpPr>
        <p:spPr>
          <a:xfrm>
            <a:off x="2872530" y="394300"/>
            <a:ext cx="5112568" cy="461493"/>
          </a:xfrm>
          <a:prstGeom prst="rect">
            <a:avLst/>
          </a:prstGeom>
          <a:noFill/>
        </p:spPr>
        <p:txBody>
          <a:bodyPr wrap="square" lIns="91270" tIns="45635" rIns="91270" bIns="45635" rtlCol="0">
            <a:spAutoFit/>
          </a:bodyPr>
          <a:lstStyle/>
          <a:p>
            <a:pPr algn="ctr"/>
            <a:r>
              <a:rPr lang="es-UY" sz="2400" b="1" kern="1200" dirty="0">
                <a:solidFill>
                  <a:srgbClr val="4F81BD"/>
                </a:solidFill>
                <a:latin typeface="Maiandra GD" pitchFamily="34" charset="0"/>
                <a:ea typeface="+mn-ea"/>
              </a:rPr>
              <a:t>Digital </a:t>
            </a:r>
            <a:r>
              <a:rPr lang="es-UY" sz="2400" b="1" kern="1200" dirty="0" err="1">
                <a:solidFill>
                  <a:srgbClr val="4F81BD"/>
                </a:solidFill>
                <a:latin typeface="Maiandra GD" pitchFamily="34" charset="0"/>
                <a:ea typeface="+mn-ea"/>
              </a:rPr>
              <a:t>Agricultural</a:t>
            </a:r>
            <a:r>
              <a:rPr lang="es-UY" sz="2400" b="1" kern="1200" dirty="0">
                <a:solidFill>
                  <a:srgbClr val="4F81BD"/>
                </a:solidFill>
                <a:latin typeface="Maiandra GD" pitchFamily="34" charset="0"/>
                <a:ea typeface="+mn-ea"/>
              </a:rPr>
              <a:t> in Uruguay</a:t>
            </a:r>
            <a:endParaRPr lang="es-ES" sz="2400" b="1" kern="1200" dirty="0">
              <a:solidFill>
                <a:srgbClr val="4F81BD"/>
              </a:solidFill>
              <a:latin typeface="Maiandra GD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7010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54" y="1354339"/>
            <a:ext cx="7171916" cy="3449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4" name="3 Imagen" descr="Solapa para ppt-01.png">
            <a:extLst>
              <a:ext uri="{FF2B5EF4-FFF2-40B4-BE49-F238E27FC236}">
                <a16:creationId xmlns:a16="http://schemas.microsoft.com/office/drawing/2014/main" id="{46EFEDF9-F0AE-4FFA-B88E-F1D8F0F79C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8"/>
            <a:ext cx="9144000" cy="875137"/>
          </a:xfrm>
          <a:prstGeom prst="rect">
            <a:avLst/>
          </a:prstGeom>
        </p:spPr>
      </p:pic>
      <p:sp>
        <p:nvSpPr>
          <p:cNvPr id="65" name="Rectángulo 64">
            <a:extLst>
              <a:ext uri="{FF2B5EF4-FFF2-40B4-BE49-F238E27FC236}">
                <a16:creationId xmlns:a16="http://schemas.microsoft.com/office/drawing/2014/main" id="{CC609C0E-DD09-452D-91D5-BAF7F16703D4}"/>
              </a:ext>
            </a:extLst>
          </p:cNvPr>
          <p:cNvSpPr/>
          <p:nvPr/>
        </p:nvSpPr>
        <p:spPr>
          <a:xfrm>
            <a:off x="1547664" y="205979"/>
            <a:ext cx="14401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kern="1200" dirty="0">
                <a:solidFill>
                  <a:prstClr val="white"/>
                </a:solidFill>
                <a:latin typeface="Maiandra GD" pitchFamily="34" charset="0"/>
              </a:rPr>
              <a:t>SMART AGRICULTURE</a:t>
            </a:r>
            <a:endParaRPr lang="es-ES" b="1" kern="1200" dirty="0">
              <a:solidFill>
                <a:prstClr val="white"/>
              </a:solidFill>
              <a:latin typeface="Maiandra GD" pitchFamily="34" charset="0"/>
            </a:endParaRPr>
          </a:p>
        </p:txBody>
      </p:sp>
      <p:sp>
        <p:nvSpPr>
          <p:cNvPr id="72" name="8 CuadroTexto">
            <a:extLst>
              <a:ext uri="{FF2B5EF4-FFF2-40B4-BE49-F238E27FC236}">
                <a16:creationId xmlns:a16="http://schemas.microsoft.com/office/drawing/2014/main" id="{17B550A8-5F0D-43C4-9B14-D2C735A988A0}"/>
              </a:ext>
            </a:extLst>
          </p:cNvPr>
          <p:cNvSpPr txBox="1"/>
          <p:nvPr/>
        </p:nvSpPr>
        <p:spPr>
          <a:xfrm>
            <a:off x="2902960" y="379306"/>
            <a:ext cx="6325903" cy="461493"/>
          </a:xfrm>
          <a:prstGeom prst="rect">
            <a:avLst/>
          </a:prstGeom>
          <a:noFill/>
        </p:spPr>
        <p:txBody>
          <a:bodyPr wrap="square" lIns="91270" tIns="45635" rIns="91270" bIns="45635" rtlCol="0">
            <a:spAutoFit/>
          </a:bodyPr>
          <a:lstStyle/>
          <a:p>
            <a:pPr algn="ctr"/>
            <a:r>
              <a:rPr lang="es-ES" sz="2400" b="1" kern="1200" dirty="0" err="1">
                <a:solidFill>
                  <a:srgbClr val="4F81BD"/>
                </a:solidFill>
                <a:latin typeface="Maiandra GD" pitchFamily="34" charset="0"/>
                <a:ea typeface="+mn-ea"/>
              </a:rPr>
              <a:t>Satellital</a:t>
            </a:r>
            <a:r>
              <a:rPr lang="es-ES" sz="2400" b="1" kern="1200" dirty="0">
                <a:solidFill>
                  <a:srgbClr val="4F81BD"/>
                </a:solidFill>
                <a:latin typeface="Maiandra GD" pitchFamily="34" charset="0"/>
                <a:ea typeface="+mn-ea"/>
              </a:rPr>
              <a:t> control </a:t>
            </a:r>
            <a:r>
              <a:rPr lang="es-ES" sz="2400" b="1" kern="1200" dirty="0" err="1">
                <a:solidFill>
                  <a:srgbClr val="4F81BD"/>
                </a:solidFill>
                <a:latin typeface="Maiandra GD" pitchFamily="34" charset="0"/>
                <a:ea typeface="+mn-ea"/>
              </a:rPr>
              <a:t>of</a:t>
            </a:r>
            <a:r>
              <a:rPr lang="es-ES" sz="2400" b="1" kern="1200" dirty="0">
                <a:solidFill>
                  <a:srgbClr val="4F81BD"/>
                </a:solidFill>
                <a:latin typeface="Maiandra GD" pitchFamily="34" charset="0"/>
                <a:ea typeface="+mn-ea"/>
              </a:rPr>
              <a:t> </a:t>
            </a:r>
            <a:r>
              <a:rPr lang="es-ES" sz="2400" b="1" kern="1200" dirty="0" err="1">
                <a:solidFill>
                  <a:srgbClr val="4F81BD"/>
                </a:solidFill>
                <a:latin typeface="Maiandra GD" pitchFamily="34" charset="0"/>
                <a:ea typeface="+mn-ea"/>
              </a:rPr>
              <a:t>Agrochemical</a:t>
            </a:r>
            <a:r>
              <a:rPr lang="es-ES" sz="2400" b="1" kern="1200" dirty="0">
                <a:solidFill>
                  <a:srgbClr val="4F81BD"/>
                </a:solidFill>
                <a:latin typeface="Maiandra GD" pitchFamily="34" charset="0"/>
                <a:ea typeface="+mn-ea"/>
              </a:rPr>
              <a:t> </a:t>
            </a:r>
            <a:r>
              <a:rPr lang="es-ES" sz="2400" b="1" kern="1200" dirty="0" err="1">
                <a:solidFill>
                  <a:srgbClr val="4F81BD"/>
                </a:solidFill>
                <a:latin typeface="Maiandra GD" pitchFamily="34" charset="0"/>
                <a:ea typeface="+mn-ea"/>
              </a:rPr>
              <a:t>Application</a:t>
            </a:r>
            <a:endParaRPr lang="es-ES" sz="2400" b="1" kern="1200" dirty="0">
              <a:solidFill>
                <a:srgbClr val="4F81BD"/>
              </a:solidFill>
              <a:latin typeface="Maiandra GD" pitchFamily="34" charset="0"/>
              <a:ea typeface="+mn-ea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62" y="1266984"/>
            <a:ext cx="7202799" cy="3466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83" y="1120798"/>
            <a:ext cx="7319357" cy="3519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56" y="1049199"/>
            <a:ext cx="7244858" cy="3486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813" y="963668"/>
            <a:ext cx="7294436" cy="3502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799" y="965348"/>
            <a:ext cx="6944114" cy="3337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4303" y="830665"/>
            <a:ext cx="6944114" cy="3342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484"/>
            <a:ext cx="9144000" cy="424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3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>
            <a:extLst>
              <a:ext uri="{FF2B5EF4-FFF2-40B4-BE49-F238E27FC236}">
                <a16:creationId xmlns:a16="http://schemas.microsoft.com/office/drawing/2014/main" id="{2B16EACF-CBFF-4B0D-A52F-F7753A0B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242" y="1290265"/>
            <a:ext cx="1755195" cy="115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6" name="Grupo 65"/>
          <p:cNvGrpSpPr/>
          <p:nvPr/>
        </p:nvGrpSpPr>
        <p:grpSpPr>
          <a:xfrm>
            <a:off x="1143000" y="897564"/>
            <a:ext cx="2564904" cy="1570346"/>
            <a:chOff x="0" y="1196752"/>
            <a:chExt cx="3419872" cy="2093794"/>
          </a:xfrm>
        </p:grpSpPr>
        <p:sp>
          <p:nvSpPr>
            <p:cNvPr id="5" name="Rectángulo redondeado 4"/>
            <p:cNvSpPr/>
            <p:nvPr/>
          </p:nvSpPr>
          <p:spPr>
            <a:xfrm>
              <a:off x="1111712" y="1297628"/>
              <a:ext cx="1381524" cy="8352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UY" dirty="0" err="1"/>
                <a:t>Service</a:t>
              </a:r>
              <a:r>
                <a:rPr lang="es-UY" dirty="0"/>
                <a:t> </a:t>
              </a:r>
              <a:r>
                <a:rPr lang="es-UY" dirty="0" err="1"/>
                <a:t>provider</a:t>
              </a:r>
              <a:endParaRPr lang="es-UY" dirty="0"/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2" b="18876"/>
            <a:stretch/>
          </p:blipFill>
          <p:spPr>
            <a:xfrm>
              <a:off x="1802474" y="2276872"/>
              <a:ext cx="1421904" cy="880288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26" r="12201" b="10626"/>
            <a:stretch/>
          </p:blipFill>
          <p:spPr>
            <a:xfrm>
              <a:off x="109868" y="2276872"/>
              <a:ext cx="1559174" cy="881024"/>
            </a:xfrm>
            <a:prstGeom prst="rect">
              <a:avLst/>
            </a:prstGeom>
          </p:spPr>
        </p:pic>
        <p:sp>
          <p:nvSpPr>
            <p:cNvPr id="11" name="Rectángulo redondeado 10"/>
            <p:cNvSpPr/>
            <p:nvPr/>
          </p:nvSpPr>
          <p:spPr>
            <a:xfrm>
              <a:off x="0" y="1196752"/>
              <a:ext cx="3419872" cy="20937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Y" sz="1050"/>
            </a:p>
          </p:txBody>
        </p:sp>
      </p:grpSp>
      <p:grpSp>
        <p:nvGrpSpPr>
          <p:cNvPr id="68" name="Grupo 67"/>
          <p:cNvGrpSpPr/>
          <p:nvPr/>
        </p:nvGrpSpPr>
        <p:grpSpPr>
          <a:xfrm>
            <a:off x="5612442" y="897564"/>
            <a:ext cx="2268252" cy="1620180"/>
            <a:chOff x="5940152" y="1196752"/>
            <a:chExt cx="3024336" cy="2160240"/>
          </a:xfrm>
        </p:grpSpPr>
        <p:sp>
          <p:nvSpPr>
            <p:cNvPr id="14" name="Rectángulo redondeado 13"/>
            <p:cNvSpPr/>
            <p:nvPr/>
          </p:nvSpPr>
          <p:spPr>
            <a:xfrm>
              <a:off x="5940152" y="1196752"/>
              <a:ext cx="3024336" cy="21602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Y" sz="1050"/>
            </a:p>
          </p:txBody>
        </p:sp>
        <p:sp>
          <p:nvSpPr>
            <p:cNvPr id="6" name="Rectángulo redondeado 5"/>
            <p:cNvSpPr/>
            <p:nvPr/>
          </p:nvSpPr>
          <p:spPr>
            <a:xfrm>
              <a:off x="6784876" y="1292129"/>
              <a:ext cx="1233176" cy="7373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UY" dirty="0" err="1"/>
                <a:t>Service</a:t>
              </a:r>
              <a:r>
                <a:rPr lang="es-UY" dirty="0"/>
                <a:t> </a:t>
              </a:r>
              <a:r>
                <a:rPr lang="es-UY" dirty="0" err="1"/>
                <a:t>provider</a:t>
              </a:r>
              <a:endParaRPr lang="es-UY" dirty="0"/>
            </a:p>
          </p:txBody>
        </p:sp>
      </p:grpSp>
      <p:grpSp>
        <p:nvGrpSpPr>
          <p:cNvPr id="67" name="Grupo 66"/>
          <p:cNvGrpSpPr/>
          <p:nvPr/>
        </p:nvGrpSpPr>
        <p:grpSpPr>
          <a:xfrm>
            <a:off x="3943163" y="897564"/>
            <a:ext cx="1492932" cy="1662704"/>
            <a:chOff x="3733551" y="1196752"/>
            <a:chExt cx="1990576" cy="2216938"/>
          </a:xfrm>
        </p:grpSpPr>
        <p:sp>
          <p:nvSpPr>
            <p:cNvPr id="19" name="Rectángulo redondeado 18"/>
            <p:cNvSpPr/>
            <p:nvPr/>
          </p:nvSpPr>
          <p:spPr>
            <a:xfrm>
              <a:off x="4054572" y="1313082"/>
              <a:ext cx="1381524" cy="8173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UY" dirty="0" err="1"/>
                <a:t>Service</a:t>
              </a:r>
              <a:r>
                <a:rPr lang="es-UY" dirty="0"/>
                <a:t> </a:t>
              </a:r>
              <a:r>
                <a:rPr lang="es-UY" dirty="0" err="1"/>
                <a:t>provider</a:t>
              </a:r>
              <a:endParaRPr lang="es-UY" dirty="0"/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2" b="18876"/>
            <a:stretch/>
          </p:blipFill>
          <p:spPr>
            <a:xfrm>
              <a:off x="3916734" y="2203213"/>
              <a:ext cx="1621785" cy="1004033"/>
            </a:xfrm>
            <a:prstGeom prst="rect">
              <a:avLst/>
            </a:prstGeom>
          </p:spPr>
        </p:pic>
        <p:sp>
          <p:nvSpPr>
            <p:cNvPr id="22" name="Rectángulo redondeado 21"/>
            <p:cNvSpPr/>
            <p:nvPr/>
          </p:nvSpPr>
          <p:spPr>
            <a:xfrm>
              <a:off x="3733551" y="1196752"/>
              <a:ext cx="1990576" cy="221693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Y" sz="1050"/>
            </a:p>
          </p:txBody>
        </p:sp>
      </p:grpSp>
      <p:sp>
        <p:nvSpPr>
          <p:cNvPr id="30" name="Rectángulo redondeado 29"/>
          <p:cNvSpPr/>
          <p:nvPr/>
        </p:nvSpPr>
        <p:spPr>
          <a:xfrm>
            <a:off x="3347864" y="3900378"/>
            <a:ext cx="4752528" cy="11020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s-UY" sz="1500" b="1" dirty="0">
              <a:solidFill>
                <a:schemeClr val="tx2"/>
              </a:solidFill>
            </a:endParaRPr>
          </a:p>
        </p:txBody>
      </p:sp>
      <p:grpSp>
        <p:nvGrpSpPr>
          <p:cNvPr id="70" name="Grupo 69"/>
          <p:cNvGrpSpPr/>
          <p:nvPr/>
        </p:nvGrpSpPr>
        <p:grpSpPr>
          <a:xfrm>
            <a:off x="4055198" y="2100530"/>
            <a:ext cx="1670092" cy="1318294"/>
            <a:chOff x="4640980" y="2797482"/>
            <a:chExt cx="2226790" cy="1757727"/>
          </a:xfrm>
        </p:grpSpPr>
        <p:sp>
          <p:nvSpPr>
            <p:cNvPr id="18" name="Elipse 17"/>
            <p:cNvSpPr/>
            <p:nvPr/>
          </p:nvSpPr>
          <p:spPr>
            <a:xfrm>
              <a:off x="4640980" y="3854675"/>
              <a:ext cx="1841196" cy="7005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UY" sz="1800" dirty="0"/>
                <a:t>Monitor center</a:t>
              </a:r>
            </a:p>
          </p:txBody>
        </p:sp>
        <p:cxnSp>
          <p:nvCxnSpPr>
            <p:cNvPr id="44" name="Conector recto de flecha 43"/>
            <p:cNvCxnSpPr>
              <a:cxnSpLocks/>
              <a:stCxn id="20" idx="2"/>
              <a:endCxn id="18" idx="0"/>
            </p:cNvCxnSpPr>
            <p:nvPr/>
          </p:nvCxnSpPr>
          <p:spPr>
            <a:xfrm>
              <a:off x="5485676" y="3204022"/>
              <a:ext cx="75903" cy="6506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de flecha 45"/>
            <p:cNvCxnSpPr>
              <a:cxnSpLocks/>
              <a:endCxn id="18" idx="7"/>
            </p:cNvCxnSpPr>
            <p:nvPr/>
          </p:nvCxnSpPr>
          <p:spPr>
            <a:xfrm flipH="1">
              <a:off x="6212539" y="2797482"/>
              <a:ext cx="655231" cy="115978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ángulo redondeado 60"/>
          <p:cNvSpPr/>
          <p:nvPr/>
        </p:nvSpPr>
        <p:spPr>
          <a:xfrm>
            <a:off x="3874270" y="4093760"/>
            <a:ext cx="1681612" cy="7529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sz="1600" dirty="0" err="1"/>
              <a:t>Compliance</a:t>
            </a:r>
            <a:r>
              <a:rPr lang="es-UY" sz="1600" dirty="0"/>
              <a:t> Control</a:t>
            </a:r>
          </a:p>
        </p:txBody>
      </p:sp>
      <p:sp>
        <p:nvSpPr>
          <p:cNvPr id="89" name="Rectángulo redondeado 88"/>
          <p:cNvSpPr/>
          <p:nvPr/>
        </p:nvSpPr>
        <p:spPr>
          <a:xfrm>
            <a:off x="6187412" y="4087837"/>
            <a:ext cx="1327007" cy="75297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dirty="0" err="1"/>
              <a:t>Registration</a:t>
            </a:r>
            <a:r>
              <a:rPr lang="es-UY" dirty="0"/>
              <a:t> </a:t>
            </a:r>
            <a:r>
              <a:rPr lang="es-UY" dirty="0" err="1"/>
              <a:t>of</a:t>
            </a:r>
            <a:r>
              <a:rPr lang="es-UY" dirty="0"/>
              <a:t> </a:t>
            </a:r>
            <a:r>
              <a:rPr lang="es-UY" dirty="0" err="1"/>
              <a:t>applications</a:t>
            </a:r>
            <a:endParaRPr lang="es-UY" dirty="0"/>
          </a:p>
        </p:txBody>
      </p:sp>
      <p:sp>
        <p:nvSpPr>
          <p:cNvPr id="99" name="Flecha abajo 98"/>
          <p:cNvSpPr/>
          <p:nvPr/>
        </p:nvSpPr>
        <p:spPr>
          <a:xfrm>
            <a:off x="6602767" y="2535941"/>
            <a:ext cx="351039" cy="144682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sz="1050"/>
          </a:p>
        </p:txBody>
      </p:sp>
      <p:sp>
        <p:nvSpPr>
          <p:cNvPr id="100" name="Flecha abajo 99"/>
          <p:cNvSpPr/>
          <p:nvPr/>
        </p:nvSpPr>
        <p:spPr>
          <a:xfrm rot="19177732">
            <a:off x="5853256" y="2354399"/>
            <a:ext cx="351039" cy="1925051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sz="1050"/>
          </a:p>
        </p:txBody>
      </p: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CE6091C7-6113-4A4F-A830-8055E3C63382}"/>
              </a:ext>
            </a:extLst>
          </p:cNvPr>
          <p:cNvCxnSpPr>
            <a:cxnSpLocks/>
            <a:stCxn id="11" idx="2"/>
            <a:endCxn id="18" idx="2"/>
          </p:cNvCxnSpPr>
          <p:nvPr/>
        </p:nvCxnSpPr>
        <p:spPr>
          <a:xfrm>
            <a:off x="2425452" y="2467910"/>
            <a:ext cx="1629746" cy="6882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Flecha: a la derecha 36">
            <a:extLst>
              <a:ext uri="{FF2B5EF4-FFF2-40B4-BE49-F238E27FC236}">
                <a16:creationId xmlns:a16="http://schemas.microsoft.com/office/drawing/2014/main" id="{6A4C19EB-D66D-45E9-A064-4CA40C849462}"/>
              </a:ext>
            </a:extLst>
          </p:cNvPr>
          <p:cNvSpPr/>
          <p:nvPr/>
        </p:nvSpPr>
        <p:spPr>
          <a:xfrm rot="10800000">
            <a:off x="5540549" y="4245936"/>
            <a:ext cx="616639" cy="4129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62" name="Flecha: a la derecha 61">
            <a:extLst>
              <a:ext uri="{FF2B5EF4-FFF2-40B4-BE49-F238E27FC236}">
                <a16:creationId xmlns:a16="http://schemas.microsoft.com/office/drawing/2014/main" id="{A7D9A475-54EF-4214-8F82-187BA5EC3C92}"/>
              </a:ext>
            </a:extLst>
          </p:cNvPr>
          <p:cNvSpPr/>
          <p:nvPr/>
        </p:nvSpPr>
        <p:spPr>
          <a:xfrm rot="5400000">
            <a:off x="4441265" y="3557301"/>
            <a:ext cx="616639" cy="4129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64" name="3 Imagen" descr="Solapa para ppt-01.png">
            <a:extLst>
              <a:ext uri="{FF2B5EF4-FFF2-40B4-BE49-F238E27FC236}">
                <a16:creationId xmlns:a16="http://schemas.microsoft.com/office/drawing/2014/main" id="{46EFEDF9-F0AE-4FFA-B88E-F1D8F0F79C3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48"/>
            <a:ext cx="9144000" cy="875137"/>
          </a:xfrm>
          <a:prstGeom prst="rect">
            <a:avLst/>
          </a:prstGeom>
        </p:spPr>
      </p:pic>
      <p:sp>
        <p:nvSpPr>
          <p:cNvPr id="65" name="Rectángulo 64">
            <a:extLst>
              <a:ext uri="{FF2B5EF4-FFF2-40B4-BE49-F238E27FC236}">
                <a16:creationId xmlns:a16="http://schemas.microsoft.com/office/drawing/2014/main" id="{CC609C0E-DD09-452D-91D5-BAF7F16703D4}"/>
              </a:ext>
            </a:extLst>
          </p:cNvPr>
          <p:cNvSpPr/>
          <p:nvPr/>
        </p:nvSpPr>
        <p:spPr>
          <a:xfrm>
            <a:off x="1547664" y="205979"/>
            <a:ext cx="14401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kern="1200" dirty="0">
                <a:solidFill>
                  <a:prstClr val="white"/>
                </a:solidFill>
                <a:latin typeface="Maiandra GD" pitchFamily="34" charset="0"/>
              </a:rPr>
              <a:t>SMART AGRICULTURE</a:t>
            </a:r>
            <a:endParaRPr lang="es-ES" b="1" kern="1200" dirty="0">
              <a:solidFill>
                <a:prstClr val="white"/>
              </a:solidFill>
              <a:latin typeface="Maiandra GD" pitchFamily="34" charset="0"/>
            </a:endParaRPr>
          </a:p>
        </p:txBody>
      </p:sp>
      <p:sp>
        <p:nvSpPr>
          <p:cNvPr id="72" name="8 CuadroTexto">
            <a:extLst>
              <a:ext uri="{FF2B5EF4-FFF2-40B4-BE49-F238E27FC236}">
                <a16:creationId xmlns:a16="http://schemas.microsoft.com/office/drawing/2014/main" id="{17B550A8-5F0D-43C4-9B14-D2C735A988A0}"/>
              </a:ext>
            </a:extLst>
          </p:cNvPr>
          <p:cNvSpPr txBox="1"/>
          <p:nvPr/>
        </p:nvSpPr>
        <p:spPr>
          <a:xfrm>
            <a:off x="2902960" y="379306"/>
            <a:ext cx="6325903" cy="461493"/>
          </a:xfrm>
          <a:prstGeom prst="rect">
            <a:avLst/>
          </a:prstGeom>
          <a:noFill/>
        </p:spPr>
        <p:txBody>
          <a:bodyPr wrap="square" lIns="91270" tIns="45635" rIns="91270" bIns="45635" rtlCol="0">
            <a:spAutoFit/>
          </a:bodyPr>
          <a:lstStyle/>
          <a:p>
            <a:pPr algn="ctr"/>
            <a:r>
              <a:rPr lang="es-ES" sz="2400" b="1" kern="1200" dirty="0" err="1">
                <a:solidFill>
                  <a:srgbClr val="4F81BD"/>
                </a:solidFill>
                <a:latin typeface="Maiandra GD" pitchFamily="34" charset="0"/>
                <a:ea typeface="+mn-ea"/>
              </a:rPr>
              <a:t>Satellital</a:t>
            </a:r>
            <a:r>
              <a:rPr lang="es-ES" sz="2400" b="1" kern="1200" dirty="0">
                <a:solidFill>
                  <a:srgbClr val="4F81BD"/>
                </a:solidFill>
                <a:latin typeface="Maiandra GD" pitchFamily="34" charset="0"/>
                <a:ea typeface="+mn-ea"/>
              </a:rPr>
              <a:t> control </a:t>
            </a:r>
            <a:r>
              <a:rPr lang="es-ES" sz="2400" b="1" kern="1200" dirty="0" err="1">
                <a:solidFill>
                  <a:srgbClr val="4F81BD"/>
                </a:solidFill>
                <a:latin typeface="Maiandra GD" pitchFamily="34" charset="0"/>
                <a:ea typeface="+mn-ea"/>
              </a:rPr>
              <a:t>of</a:t>
            </a:r>
            <a:r>
              <a:rPr lang="es-ES" sz="2400" b="1" kern="1200" dirty="0">
                <a:solidFill>
                  <a:srgbClr val="4F81BD"/>
                </a:solidFill>
                <a:latin typeface="Maiandra GD" pitchFamily="34" charset="0"/>
                <a:ea typeface="+mn-ea"/>
              </a:rPr>
              <a:t> </a:t>
            </a:r>
            <a:r>
              <a:rPr lang="es-ES" sz="2400" b="1" kern="1200" dirty="0" err="1">
                <a:solidFill>
                  <a:srgbClr val="4F81BD"/>
                </a:solidFill>
                <a:latin typeface="Maiandra GD" pitchFamily="34" charset="0"/>
                <a:ea typeface="+mn-ea"/>
              </a:rPr>
              <a:t>Agrochemical</a:t>
            </a:r>
            <a:r>
              <a:rPr lang="es-ES" sz="2400" b="1" kern="1200" dirty="0">
                <a:solidFill>
                  <a:srgbClr val="4F81BD"/>
                </a:solidFill>
                <a:latin typeface="Maiandra GD" pitchFamily="34" charset="0"/>
                <a:ea typeface="+mn-ea"/>
              </a:rPr>
              <a:t> </a:t>
            </a:r>
            <a:r>
              <a:rPr lang="es-ES" sz="2400" b="1" kern="1200" dirty="0" err="1">
                <a:solidFill>
                  <a:srgbClr val="4F81BD"/>
                </a:solidFill>
                <a:latin typeface="Maiandra GD" pitchFamily="34" charset="0"/>
                <a:ea typeface="+mn-ea"/>
              </a:rPr>
              <a:t>Application</a:t>
            </a:r>
            <a:endParaRPr lang="es-ES" sz="2400" b="1" kern="1200" dirty="0">
              <a:solidFill>
                <a:srgbClr val="4F81BD"/>
              </a:solidFill>
              <a:latin typeface="Maiandra GD" pitchFamily="34" charset="0"/>
              <a:ea typeface="+mn-ea"/>
            </a:endParaRPr>
          </a:p>
        </p:txBody>
      </p:sp>
      <p:pic>
        <p:nvPicPr>
          <p:cNvPr id="31" name="Picture 2" descr="C:\Users\radiaz\Desktop\MGAP\Tecnologías de Aplicación\MSA\Fotos MSA\20161227_1814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1" y="2603760"/>
            <a:ext cx="1820923" cy="105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radiaz\Desktop\MGAP\Tecnologías de Aplicación\MSA\Fotos MSA\Fumigap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88724"/>
            <a:ext cx="1952857" cy="151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B672701A-D1E3-4316-9E62-5919F6C83611}"/>
              </a:ext>
            </a:extLst>
          </p:cNvPr>
          <p:cNvSpPr txBox="1"/>
          <p:nvPr/>
        </p:nvSpPr>
        <p:spPr>
          <a:xfrm>
            <a:off x="2062046" y="2774661"/>
            <a:ext cx="1749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dirty="0"/>
              <a:t>GPS data</a:t>
            </a:r>
          </a:p>
          <a:p>
            <a:r>
              <a:rPr lang="es-UY" dirty="0" err="1"/>
              <a:t>Application</a:t>
            </a:r>
            <a:r>
              <a:rPr lang="es-UY" dirty="0"/>
              <a:t>: Yes/No</a:t>
            </a:r>
          </a:p>
        </p:txBody>
      </p:sp>
      <p:sp>
        <p:nvSpPr>
          <p:cNvPr id="34" name="Flecha: curvada hacia la derecha 33">
            <a:extLst>
              <a:ext uri="{FF2B5EF4-FFF2-40B4-BE49-F238E27FC236}">
                <a16:creationId xmlns:a16="http://schemas.microsoft.com/office/drawing/2014/main" id="{FC9F3800-7DAF-4F56-BDC9-3C0692E12A17}"/>
              </a:ext>
            </a:extLst>
          </p:cNvPr>
          <p:cNvSpPr/>
          <p:nvPr/>
        </p:nvSpPr>
        <p:spPr>
          <a:xfrm rot="10569350">
            <a:off x="8136396" y="2083897"/>
            <a:ext cx="805469" cy="188021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>
              <a:solidFill>
                <a:schemeClr val="tx1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1277C2A-A61B-4B50-86B5-F53B2C8A56C0}"/>
              </a:ext>
            </a:extLst>
          </p:cNvPr>
          <p:cNvSpPr txBox="1"/>
          <p:nvPr/>
        </p:nvSpPr>
        <p:spPr>
          <a:xfrm>
            <a:off x="7941226" y="2956123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dirty="0" err="1"/>
              <a:t>Feedback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129972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3 Imagen" descr="Solapa para ppt-01.png">
            <a:extLst>
              <a:ext uri="{FF2B5EF4-FFF2-40B4-BE49-F238E27FC236}">
                <a16:creationId xmlns:a16="http://schemas.microsoft.com/office/drawing/2014/main" id="{46EFEDF9-F0AE-4FFA-B88E-F1D8F0F79C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8"/>
            <a:ext cx="9144000" cy="875137"/>
          </a:xfrm>
          <a:prstGeom prst="rect">
            <a:avLst/>
          </a:prstGeom>
        </p:spPr>
      </p:pic>
      <p:sp>
        <p:nvSpPr>
          <p:cNvPr id="65" name="Rectángulo 64">
            <a:extLst>
              <a:ext uri="{FF2B5EF4-FFF2-40B4-BE49-F238E27FC236}">
                <a16:creationId xmlns:a16="http://schemas.microsoft.com/office/drawing/2014/main" id="{CC609C0E-DD09-452D-91D5-BAF7F16703D4}"/>
              </a:ext>
            </a:extLst>
          </p:cNvPr>
          <p:cNvSpPr/>
          <p:nvPr/>
        </p:nvSpPr>
        <p:spPr>
          <a:xfrm>
            <a:off x="1547664" y="205979"/>
            <a:ext cx="14401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kern="1200" dirty="0">
                <a:solidFill>
                  <a:prstClr val="white"/>
                </a:solidFill>
                <a:latin typeface="Maiandra GD" pitchFamily="34" charset="0"/>
              </a:rPr>
              <a:t>SMART AGRICULTURE</a:t>
            </a:r>
            <a:endParaRPr lang="es-ES" b="1" kern="1200" dirty="0">
              <a:solidFill>
                <a:prstClr val="white"/>
              </a:solidFill>
              <a:latin typeface="Maiandra GD" pitchFamily="34" charset="0"/>
            </a:endParaRPr>
          </a:p>
        </p:txBody>
      </p:sp>
      <p:sp>
        <p:nvSpPr>
          <p:cNvPr id="72" name="8 CuadroTexto">
            <a:extLst>
              <a:ext uri="{FF2B5EF4-FFF2-40B4-BE49-F238E27FC236}">
                <a16:creationId xmlns:a16="http://schemas.microsoft.com/office/drawing/2014/main" id="{17B550A8-5F0D-43C4-9B14-D2C735A988A0}"/>
              </a:ext>
            </a:extLst>
          </p:cNvPr>
          <p:cNvSpPr txBox="1"/>
          <p:nvPr/>
        </p:nvSpPr>
        <p:spPr>
          <a:xfrm>
            <a:off x="2902961" y="379306"/>
            <a:ext cx="5053416" cy="461493"/>
          </a:xfrm>
          <a:prstGeom prst="rect">
            <a:avLst/>
          </a:prstGeom>
          <a:noFill/>
        </p:spPr>
        <p:txBody>
          <a:bodyPr wrap="square" lIns="91270" tIns="45635" rIns="91270" bIns="45635" rtlCol="0">
            <a:spAutoFit/>
          </a:bodyPr>
          <a:lstStyle/>
          <a:p>
            <a:pPr algn="ctr"/>
            <a:r>
              <a:rPr lang="es-ES" sz="2400" b="1" kern="1200" dirty="0">
                <a:solidFill>
                  <a:srgbClr val="4F81BD"/>
                </a:solidFill>
                <a:latin typeface="Maiandra GD" pitchFamily="34" charset="0"/>
                <a:ea typeface="+mn-ea"/>
              </a:rPr>
              <a:t>Next </a:t>
            </a:r>
            <a:r>
              <a:rPr lang="es-ES" sz="2400" b="1" kern="1200" dirty="0" err="1">
                <a:solidFill>
                  <a:srgbClr val="4F81BD"/>
                </a:solidFill>
                <a:latin typeface="Maiandra GD" pitchFamily="34" charset="0"/>
                <a:ea typeface="+mn-ea"/>
              </a:rPr>
              <a:t>steps</a:t>
            </a:r>
            <a:endParaRPr lang="es-ES" sz="2400" b="1" kern="1200" dirty="0">
              <a:solidFill>
                <a:srgbClr val="4F81BD"/>
              </a:solidFill>
              <a:latin typeface="Maiandra GD" pitchFamily="34" charset="0"/>
              <a:ea typeface="+mn-ea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08362E-983D-4D46-AE3B-8ABAA5A00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00151"/>
            <a:ext cx="5194920" cy="3394472"/>
          </a:xfrm>
        </p:spPr>
        <p:txBody>
          <a:bodyPr/>
          <a:lstStyle/>
          <a:p>
            <a:r>
              <a:rPr lang="es-UY" dirty="0" err="1">
                <a:latin typeface="Gill Sans MT" panose="020B0502020104020203" pitchFamily="34" charset="0"/>
              </a:rPr>
              <a:t>Scale</a:t>
            </a:r>
            <a:r>
              <a:rPr lang="es-UY" dirty="0">
                <a:latin typeface="Gill Sans MT" panose="020B0502020104020203" pitchFamily="34" charset="0"/>
              </a:rPr>
              <a:t> </a:t>
            </a:r>
            <a:r>
              <a:rPr lang="es-UY" dirty="0" err="1">
                <a:latin typeface="Gill Sans MT" panose="020B0502020104020203" pitchFamily="34" charset="0"/>
              </a:rPr>
              <a:t>nation</a:t>
            </a:r>
            <a:r>
              <a:rPr lang="es-UY" dirty="0">
                <a:latin typeface="Gill Sans MT" panose="020B0502020104020203" pitchFamily="34" charset="0"/>
              </a:rPr>
              <a:t> </a:t>
            </a:r>
            <a:r>
              <a:rPr lang="es-UY" dirty="0" err="1">
                <a:latin typeface="Gill Sans MT" panose="020B0502020104020203" pitchFamily="34" charset="0"/>
              </a:rPr>
              <a:t>wide</a:t>
            </a:r>
            <a:endParaRPr lang="es-UY" dirty="0">
              <a:latin typeface="Gill Sans MT" panose="020B0502020104020203" pitchFamily="34" charset="0"/>
            </a:endParaRPr>
          </a:p>
          <a:p>
            <a:r>
              <a:rPr lang="es-UY" dirty="0" err="1">
                <a:latin typeface="Gill Sans MT" panose="020B0502020104020203" pitchFamily="34" charset="0"/>
              </a:rPr>
              <a:t>Integration</a:t>
            </a:r>
            <a:r>
              <a:rPr lang="es-UY" dirty="0">
                <a:latin typeface="Gill Sans MT" panose="020B0502020104020203" pitchFamily="34" charset="0"/>
              </a:rPr>
              <a:t> </a:t>
            </a:r>
            <a:r>
              <a:rPr lang="es-UY" dirty="0" err="1">
                <a:latin typeface="Gill Sans MT" panose="020B0502020104020203" pitchFamily="34" charset="0"/>
              </a:rPr>
              <a:t>with</a:t>
            </a:r>
            <a:r>
              <a:rPr lang="es-UY" dirty="0">
                <a:latin typeface="Gill Sans MT" panose="020B0502020104020203" pitchFamily="34" charset="0"/>
              </a:rPr>
              <a:t> </a:t>
            </a:r>
            <a:r>
              <a:rPr lang="es-ES_tradnl" dirty="0" err="1">
                <a:latin typeface="Gill Sans MT" panose="020B0502020104020203" pitchFamily="34" charset="0"/>
              </a:rPr>
              <a:t>Soil</a:t>
            </a:r>
            <a:r>
              <a:rPr lang="es-ES_tradnl" dirty="0">
                <a:latin typeface="Gill Sans MT" panose="020B0502020104020203" pitchFamily="34" charset="0"/>
              </a:rPr>
              <a:t> Use and Management </a:t>
            </a:r>
            <a:r>
              <a:rPr lang="es-ES_tradnl" dirty="0" err="1">
                <a:latin typeface="Gill Sans MT" panose="020B0502020104020203" pitchFamily="34" charset="0"/>
              </a:rPr>
              <a:t>Plans</a:t>
            </a:r>
            <a:endParaRPr lang="es-ES_tradnl" dirty="0">
              <a:latin typeface="Gill Sans MT" panose="020B0502020104020203" pitchFamily="34" charset="0"/>
            </a:endParaRPr>
          </a:p>
          <a:p>
            <a:r>
              <a:rPr lang="es-ES_tradnl" dirty="0" err="1">
                <a:latin typeface="Gill Sans MT" panose="020B0502020104020203" pitchFamily="34" charset="0"/>
              </a:rPr>
              <a:t>Traceability</a:t>
            </a:r>
            <a:endParaRPr lang="es-ES_tradnl" dirty="0">
              <a:latin typeface="Gill Sans MT" panose="020B0502020104020203" pitchFamily="34" charset="0"/>
            </a:endParaRPr>
          </a:p>
          <a:p>
            <a:pPr lvl="1"/>
            <a:r>
              <a:rPr lang="es-ES_tradnl" dirty="0" err="1">
                <a:latin typeface="Gill Sans MT" panose="020B0502020104020203" pitchFamily="34" charset="0"/>
              </a:rPr>
              <a:t>Blockchain</a:t>
            </a:r>
            <a:r>
              <a:rPr lang="es-ES_tradnl" dirty="0">
                <a:latin typeface="Gill Sans MT" panose="020B0502020104020203" pitchFamily="34" charset="0"/>
              </a:rPr>
              <a:t> </a:t>
            </a:r>
            <a:r>
              <a:rPr lang="es-ES_tradnl" dirty="0" err="1">
                <a:latin typeface="Gill Sans MT" panose="020B0502020104020203" pitchFamily="34" charset="0"/>
              </a:rPr>
              <a:t>challenge</a:t>
            </a:r>
            <a:endParaRPr lang="es-ES" dirty="0">
              <a:latin typeface="Gill Sans MT" panose="020B0502020104020203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927049D-46F7-4A9F-8034-1558E76DF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337" y="1304924"/>
            <a:ext cx="3783143" cy="249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628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F7180998-5B3D-44AD-9093-BF706E0B3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184"/>
            <a:ext cx="9144000" cy="5143500"/>
          </a:xfrm>
          <a:prstGeom prst="rect">
            <a:avLst/>
          </a:prstGeom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628739"/>
              </p:ext>
            </p:extLst>
          </p:nvPr>
        </p:nvGraphicFramePr>
        <p:xfrm>
          <a:off x="0" y="1474046"/>
          <a:ext cx="9312441" cy="1651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3 Imagen" descr="Solapa para ppt-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49"/>
            <a:ext cx="9144000" cy="875137"/>
          </a:xfrm>
          <a:prstGeom prst="rect">
            <a:avLst/>
          </a:prstGeom>
        </p:spPr>
      </p:pic>
      <p:sp>
        <p:nvSpPr>
          <p:cNvPr id="7" name="5 CuadroTexto"/>
          <p:cNvSpPr txBox="1"/>
          <p:nvPr/>
        </p:nvSpPr>
        <p:spPr>
          <a:xfrm>
            <a:off x="1502367" y="160592"/>
            <a:ext cx="1686002" cy="461493"/>
          </a:xfrm>
          <a:prstGeom prst="rect">
            <a:avLst/>
          </a:prstGeom>
          <a:noFill/>
        </p:spPr>
        <p:txBody>
          <a:bodyPr wrap="square" lIns="91270" tIns="45635" rIns="91270" bIns="45635" rtlCol="0">
            <a:spAutoFit/>
          </a:bodyPr>
          <a:lstStyle/>
          <a:p>
            <a:r>
              <a:rPr lang="es-ES" sz="1200" b="1" dirty="0">
                <a:solidFill>
                  <a:prstClr val="white"/>
                </a:solidFill>
                <a:latin typeface="Maiandra GD" pitchFamily="34" charset="0"/>
              </a:rPr>
              <a:t>URUGUAY</a:t>
            </a:r>
          </a:p>
          <a:p>
            <a:r>
              <a:rPr lang="es-ES" sz="1200" b="1" dirty="0">
                <a:solidFill>
                  <a:prstClr val="white"/>
                </a:solidFill>
                <a:latin typeface="Maiandra GD" pitchFamily="34" charset="0"/>
              </a:rPr>
              <a:t>AGROINTELIGENTE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54511" y="1586029"/>
            <a:ext cx="2895713" cy="1388123"/>
            <a:chOff x="3031" y="561242"/>
            <a:chExt cx="2697940" cy="1079176"/>
          </a:xfrm>
        </p:grpSpPr>
        <p:sp>
          <p:nvSpPr>
            <p:cNvPr id="12" name="Cheurón 11"/>
            <p:cNvSpPr/>
            <p:nvPr/>
          </p:nvSpPr>
          <p:spPr>
            <a:xfrm>
              <a:off x="3031" y="561242"/>
              <a:ext cx="2697940" cy="1079176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heurón 4"/>
            <p:cNvSpPr txBox="1"/>
            <p:nvPr/>
          </p:nvSpPr>
          <p:spPr>
            <a:xfrm>
              <a:off x="542619" y="561242"/>
              <a:ext cx="1618764" cy="10791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007" tIns="18002" rIns="18002" bIns="18002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300" kern="1200" dirty="0" err="1"/>
                <a:t>Crops</a:t>
              </a:r>
              <a:endParaRPr lang="es-ES" sz="3300" kern="1200" dirty="0"/>
            </a:p>
          </p:txBody>
        </p:sp>
      </p:grpSp>
      <p:sp>
        <p:nvSpPr>
          <p:cNvPr id="15" name="8 CuadroTexto"/>
          <p:cNvSpPr txBox="1"/>
          <p:nvPr/>
        </p:nvSpPr>
        <p:spPr>
          <a:xfrm>
            <a:off x="2771800" y="272575"/>
            <a:ext cx="5422892" cy="461493"/>
          </a:xfrm>
          <a:prstGeom prst="rect">
            <a:avLst/>
          </a:prstGeom>
          <a:noFill/>
        </p:spPr>
        <p:txBody>
          <a:bodyPr wrap="square" lIns="91270" tIns="45635" rIns="91270" bIns="45635" rtlCol="0">
            <a:spAutoFit/>
          </a:bodyPr>
          <a:lstStyle/>
          <a:p>
            <a:pPr algn="ctr"/>
            <a:r>
              <a:rPr lang="en-US" sz="2400" b="1" kern="1200" dirty="0">
                <a:solidFill>
                  <a:srgbClr val="4F81BD"/>
                </a:solidFill>
                <a:latin typeface="Maiandra GD" pitchFamily="34" charset="0"/>
                <a:ea typeface="+mn-ea"/>
              </a:rPr>
              <a:t>Crops value chain - Traceability</a:t>
            </a:r>
            <a:endParaRPr lang="es-ES" sz="2400" b="1" kern="1200" dirty="0">
              <a:solidFill>
                <a:srgbClr val="4F81BD"/>
              </a:solidFill>
              <a:latin typeface="Maiandra GD" pitchFamily="34" charset="0"/>
              <a:ea typeface="+mn-ea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740" y="2932005"/>
            <a:ext cx="2971800" cy="200482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AFF92E8-36AF-4A0E-8B8B-93FCF6976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41" y="2980186"/>
            <a:ext cx="2908069" cy="200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ángulo redondeado 8">
            <a:extLst>
              <a:ext uri="{FF2B5EF4-FFF2-40B4-BE49-F238E27FC236}">
                <a16:creationId xmlns:a16="http://schemas.microsoft.com/office/drawing/2014/main" id="{02B749D1-D216-42E9-83DC-9A25C28CEBC9}"/>
              </a:ext>
            </a:extLst>
          </p:cNvPr>
          <p:cNvSpPr/>
          <p:nvPr/>
        </p:nvSpPr>
        <p:spPr>
          <a:xfrm>
            <a:off x="3520059" y="972419"/>
            <a:ext cx="2071462" cy="6136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sz="2100" dirty="0"/>
              <a:t>Safety </a:t>
            </a:r>
            <a:r>
              <a:rPr lang="es-UY" sz="2100" dirty="0" err="1"/>
              <a:t>Food</a:t>
            </a:r>
            <a:endParaRPr lang="es-UY" sz="2100" dirty="0"/>
          </a:p>
        </p:txBody>
      </p:sp>
      <p:sp>
        <p:nvSpPr>
          <p:cNvPr id="20" name="Rectángulo redondeado 9">
            <a:extLst>
              <a:ext uri="{FF2B5EF4-FFF2-40B4-BE49-F238E27FC236}">
                <a16:creationId xmlns:a16="http://schemas.microsoft.com/office/drawing/2014/main" id="{BC07227C-A83C-4D3E-8EFD-FB7AF3E5B96E}"/>
              </a:ext>
            </a:extLst>
          </p:cNvPr>
          <p:cNvSpPr/>
          <p:nvPr/>
        </p:nvSpPr>
        <p:spPr>
          <a:xfrm>
            <a:off x="5886630" y="972419"/>
            <a:ext cx="2071463" cy="6136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sz="2100" dirty="0" err="1"/>
              <a:t>Sustainability</a:t>
            </a:r>
            <a:endParaRPr lang="es-UY" sz="2100" dirty="0"/>
          </a:p>
        </p:txBody>
      </p:sp>
    </p:spTree>
    <p:extLst>
      <p:ext uri="{BB962C8B-B14F-4D97-AF65-F5344CB8AC3E}">
        <p14:creationId xmlns:p14="http://schemas.microsoft.com/office/powerpoint/2010/main" val="49674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4AFF563A-74F0-446A-9BA6-97CDA9325A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478"/>
            <a:ext cx="9144000" cy="4787616"/>
          </a:xfrm>
          <a:prstGeom prst="rect">
            <a:avLst/>
          </a:prstGeom>
        </p:spPr>
      </p:pic>
      <p:pic>
        <p:nvPicPr>
          <p:cNvPr id="5" name="3 Imagen" descr="Solapa para ppt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9"/>
            <a:ext cx="9144000" cy="875137"/>
          </a:xfrm>
          <a:prstGeom prst="rect">
            <a:avLst/>
          </a:prstGeom>
        </p:spPr>
      </p:pic>
      <p:sp>
        <p:nvSpPr>
          <p:cNvPr id="7" name="5 CuadroTexto"/>
          <p:cNvSpPr txBox="1"/>
          <p:nvPr/>
        </p:nvSpPr>
        <p:spPr>
          <a:xfrm>
            <a:off x="1502367" y="160592"/>
            <a:ext cx="1686002" cy="461493"/>
          </a:xfrm>
          <a:prstGeom prst="rect">
            <a:avLst/>
          </a:prstGeom>
          <a:noFill/>
        </p:spPr>
        <p:txBody>
          <a:bodyPr wrap="square" lIns="91270" tIns="45635" rIns="91270" bIns="45635" rtlCol="0">
            <a:spAutoFit/>
          </a:bodyPr>
          <a:lstStyle/>
          <a:p>
            <a:r>
              <a:rPr lang="es-ES" sz="1200" b="1" dirty="0">
                <a:solidFill>
                  <a:prstClr val="white"/>
                </a:solidFill>
                <a:latin typeface="Maiandra GD" pitchFamily="34" charset="0"/>
              </a:rPr>
              <a:t>URUGUAY</a:t>
            </a:r>
          </a:p>
          <a:p>
            <a:r>
              <a:rPr lang="es-ES" sz="1200" b="1" dirty="0">
                <a:solidFill>
                  <a:prstClr val="white"/>
                </a:solidFill>
                <a:latin typeface="Maiandra GD" pitchFamily="34" charset="0"/>
              </a:rPr>
              <a:t>AGROINTELIGENTE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42095109"/>
              </p:ext>
            </p:extLst>
          </p:nvPr>
        </p:nvGraphicFramePr>
        <p:xfrm>
          <a:off x="94563" y="1906189"/>
          <a:ext cx="8939463" cy="1823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6" name="Grupo 15"/>
          <p:cNvGrpSpPr/>
          <p:nvPr/>
        </p:nvGrpSpPr>
        <p:grpSpPr>
          <a:xfrm>
            <a:off x="2783623" y="3829035"/>
            <a:ext cx="2679146" cy="1003518"/>
            <a:chOff x="3031" y="438597"/>
            <a:chExt cx="2697940" cy="1201821"/>
          </a:xfrm>
        </p:grpSpPr>
        <p:sp>
          <p:nvSpPr>
            <p:cNvPr id="17" name="Cheurón 16"/>
            <p:cNvSpPr/>
            <p:nvPr/>
          </p:nvSpPr>
          <p:spPr>
            <a:xfrm>
              <a:off x="3031" y="502693"/>
              <a:ext cx="2697940" cy="113772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Cheurón 4"/>
            <p:cNvSpPr txBox="1"/>
            <p:nvPr/>
          </p:nvSpPr>
          <p:spPr>
            <a:xfrm>
              <a:off x="542619" y="438597"/>
              <a:ext cx="1618764" cy="12018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007" tIns="18002" rIns="18002" bIns="18002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/>
                <a:t>Professional </a:t>
              </a:r>
              <a:r>
                <a:rPr lang="es-ES" sz="1800" kern="1200" dirty="0" err="1"/>
                <a:t>advice</a:t>
              </a:r>
              <a:endParaRPr lang="es-ES" sz="1800" kern="1200" dirty="0"/>
            </a:p>
          </p:txBody>
        </p:sp>
      </p:grpSp>
      <p:sp>
        <p:nvSpPr>
          <p:cNvPr id="6" name="Flecha arriba 5"/>
          <p:cNvSpPr/>
          <p:nvPr/>
        </p:nvSpPr>
        <p:spPr>
          <a:xfrm>
            <a:off x="3872481" y="3341953"/>
            <a:ext cx="589547" cy="487082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sz="105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9"/>
          <a:srcRect l="21751" t="5340" r="13939" b="4347"/>
          <a:stretch/>
        </p:blipFill>
        <p:spPr>
          <a:xfrm rot="942533">
            <a:off x="7650185" y="1315632"/>
            <a:ext cx="1365583" cy="1078706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4993552" y="3341954"/>
            <a:ext cx="2719136" cy="1490600"/>
            <a:chOff x="6609350" y="3246084"/>
            <a:chExt cx="3625515" cy="2167196"/>
          </a:xfrm>
        </p:grpSpPr>
        <p:grpSp>
          <p:nvGrpSpPr>
            <p:cNvPr id="11" name="Grupo 10"/>
            <p:cNvGrpSpPr/>
            <p:nvPr/>
          </p:nvGrpSpPr>
          <p:grpSpPr>
            <a:xfrm>
              <a:off x="6609350" y="4032070"/>
              <a:ext cx="3625515" cy="1381210"/>
              <a:chOff x="3031" y="561242"/>
              <a:chExt cx="2697940" cy="1079176"/>
            </a:xfrm>
          </p:grpSpPr>
          <p:sp>
            <p:nvSpPr>
              <p:cNvPr id="12" name="Cheurón 11"/>
              <p:cNvSpPr/>
              <p:nvPr/>
            </p:nvSpPr>
            <p:spPr>
              <a:xfrm>
                <a:off x="3031" y="561242"/>
                <a:ext cx="2697940" cy="1079176"/>
              </a:xfrm>
              <a:prstGeom prst="chevron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Cheurón 4"/>
              <p:cNvSpPr txBox="1"/>
              <p:nvPr/>
            </p:nvSpPr>
            <p:spPr>
              <a:xfrm>
                <a:off x="542619" y="561242"/>
                <a:ext cx="1618764" cy="10791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4007" tIns="18002" rIns="18002" bIns="18002" numCol="1" spcCol="1270" anchor="ctr" anchorCtr="0">
                <a:noAutofit/>
              </a:bodyPr>
              <a:lstStyle/>
              <a:p>
                <a:pPr lvl="0"/>
                <a:r>
                  <a:rPr lang="es-ES" sz="1800" dirty="0" err="1">
                    <a:latin typeface="Gill Sans MT" panose="020B0502020104020203" pitchFamily="34" charset="0"/>
                  </a:rPr>
                  <a:t>Satellital</a:t>
                </a:r>
                <a:r>
                  <a:rPr lang="es-ES" sz="1800" dirty="0">
                    <a:latin typeface="Gill Sans MT" panose="020B0502020104020203" pitchFamily="34" charset="0"/>
                  </a:rPr>
                  <a:t> control </a:t>
                </a:r>
                <a:r>
                  <a:rPr lang="es-ES" sz="1800" dirty="0" err="1">
                    <a:latin typeface="Gill Sans MT" panose="020B0502020104020203" pitchFamily="34" charset="0"/>
                  </a:rPr>
                  <a:t>of</a:t>
                </a:r>
                <a:r>
                  <a:rPr lang="es-ES" sz="1800" dirty="0">
                    <a:latin typeface="Gill Sans MT" panose="020B0502020104020203" pitchFamily="34" charset="0"/>
                  </a:rPr>
                  <a:t> </a:t>
                </a:r>
                <a:r>
                  <a:rPr lang="es-ES" sz="1800" dirty="0" err="1">
                    <a:latin typeface="Gill Sans MT" panose="020B0502020104020203" pitchFamily="34" charset="0"/>
                  </a:rPr>
                  <a:t>Agrochemical</a:t>
                </a:r>
                <a:r>
                  <a:rPr lang="es-ES" sz="1800" dirty="0">
                    <a:latin typeface="Gill Sans MT" panose="020B0502020104020203" pitchFamily="34" charset="0"/>
                  </a:rPr>
                  <a:t> </a:t>
                </a:r>
                <a:r>
                  <a:rPr lang="es-ES" sz="1800" dirty="0" err="1">
                    <a:latin typeface="Gill Sans MT" panose="020B0502020104020203" pitchFamily="34" charset="0"/>
                  </a:rPr>
                  <a:t>Application</a:t>
                </a:r>
                <a:endParaRPr lang="es-ES" sz="1800" dirty="0"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19" name="Flecha arriba 18"/>
            <p:cNvSpPr/>
            <p:nvPr/>
          </p:nvSpPr>
          <p:spPr>
            <a:xfrm rot="10800000">
              <a:off x="7954440" y="3246084"/>
              <a:ext cx="786063" cy="649442"/>
            </a:xfrm>
            <a:prstGeom prst="upArrow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Y" sz="1050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4503583" y="3268143"/>
            <a:ext cx="643691" cy="560893"/>
            <a:chOff x="6047033" y="3213751"/>
            <a:chExt cx="858255" cy="747857"/>
          </a:xfrm>
        </p:grpSpPr>
        <p:sp>
          <p:nvSpPr>
            <p:cNvPr id="8" name="Pergamino vertical 7"/>
            <p:cNvSpPr/>
            <p:nvPr/>
          </p:nvSpPr>
          <p:spPr>
            <a:xfrm>
              <a:off x="6047033" y="3213751"/>
              <a:ext cx="858255" cy="747857"/>
            </a:xfrm>
            <a:prstGeom prst="vertic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Y" sz="1050" dirty="0"/>
            </a:p>
          </p:txBody>
        </p:sp>
        <p:sp>
          <p:nvSpPr>
            <p:cNvPr id="9" name="Estrella de 7 puntas 8"/>
            <p:cNvSpPr/>
            <p:nvPr/>
          </p:nvSpPr>
          <p:spPr>
            <a:xfrm>
              <a:off x="6496302" y="3664149"/>
              <a:ext cx="256396" cy="233540"/>
            </a:xfrm>
            <a:prstGeom prst="star7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UY" sz="1050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3406076" y="1501885"/>
            <a:ext cx="2316437" cy="663578"/>
            <a:chOff x="3031" y="561242"/>
            <a:chExt cx="2697940" cy="1079176"/>
          </a:xfrm>
        </p:grpSpPr>
        <p:sp>
          <p:nvSpPr>
            <p:cNvPr id="23" name="Cheurón 22"/>
            <p:cNvSpPr/>
            <p:nvPr/>
          </p:nvSpPr>
          <p:spPr>
            <a:xfrm>
              <a:off x="3031" y="561242"/>
              <a:ext cx="2697940" cy="1079176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Cheurón 4"/>
            <p:cNvSpPr txBox="1"/>
            <p:nvPr/>
          </p:nvSpPr>
          <p:spPr>
            <a:xfrm>
              <a:off x="542619" y="561242"/>
              <a:ext cx="1618764" cy="10791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007" tIns="18002" rIns="18002" bIns="18002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300" kern="1200" dirty="0" err="1"/>
                <a:t>Crops</a:t>
              </a:r>
              <a:endParaRPr lang="es-ES" sz="3300" kern="1200" dirty="0"/>
            </a:p>
          </p:txBody>
        </p:sp>
      </p:grpSp>
      <p:sp>
        <p:nvSpPr>
          <p:cNvPr id="25" name="Rectángulo redondeado 8">
            <a:extLst>
              <a:ext uri="{FF2B5EF4-FFF2-40B4-BE49-F238E27FC236}">
                <a16:creationId xmlns:a16="http://schemas.microsoft.com/office/drawing/2014/main" id="{A8EE6902-A836-446B-AF6E-E43EF1A6E1C0}"/>
              </a:ext>
            </a:extLst>
          </p:cNvPr>
          <p:cNvSpPr/>
          <p:nvPr/>
        </p:nvSpPr>
        <p:spPr>
          <a:xfrm>
            <a:off x="3518892" y="830820"/>
            <a:ext cx="2071462" cy="6136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sz="2100" dirty="0"/>
              <a:t>Safety </a:t>
            </a:r>
            <a:r>
              <a:rPr lang="es-UY" sz="2100" dirty="0" err="1"/>
              <a:t>Food</a:t>
            </a:r>
            <a:endParaRPr lang="es-UY" sz="2100" dirty="0"/>
          </a:p>
        </p:txBody>
      </p:sp>
      <p:sp>
        <p:nvSpPr>
          <p:cNvPr id="26" name="Rectángulo redondeado 9">
            <a:extLst>
              <a:ext uri="{FF2B5EF4-FFF2-40B4-BE49-F238E27FC236}">
                <a16:creationId xmlns:a16="http://schemas.microsoft.com/office/drawing/2014/main" id="{1B048B59-7348-4629-8884-4817DD62C1DD}"/>
              </a:ext>
            </a:extLst>
          </p:cNvPr>
          <p:cNvSpPr/>
          <p:nvPr/>
        </p:nvSpPr>
        <p:spPr>
          <a:xfrm>
            <a:off x="5765104" y="830820"/>
            <a:ext cx="2071463" cy="6136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sz="2100" dirty="0" err="1"/>
              <a:t>Sustainability</a:t>
            </a:r>
            <a:endParaRPr lang="es-UY" sz="2100" dirty="0"/>
          </a:p>
        </p:txBody>
      </p:sp>
      <p:sp>
        <p:nvSpPr>
          <p:cNvPr id="28" name="8 CuadroTexto">
            <a:extLst>
              <a:ext uri="{FF2B5EF4-FFF2-40B4-BE49-F238E27FC236}">
                <a16:creationId xmlns:a16="http://schemas.microsoft.com/office/drawing/2014/main" id="{1E31CDC4-6430-4F55-ABB6-4FB7A75077AA}"/>
              </a:ext>
            </a:extLst>
          </p:cNvPr>
          <p:cNvSpPr txBox="1"/>
          <p:nvPr/>
        </p:nvSpPr>
        <p:spPr>
          <a:xfrm>
            <a:off x="2483768" y="238511"/>
            <a:ext cx="6840760" cy="461493"/>
          </a:xfrm>
          <a:prstGeom prst="rect">
            <a:avLst/>
          </a:prstGeom>
          <a:noFill/>
        </p:spPr>
        <p:txBody>
          <a:bodyPr wrap="square" lIns="91270" tIns="45635" rIns="91270" bIns="45635" rtlCol="0">
            <a:spAutoFit/>
          </a:bodyPr>
          <a:lstStyle/>
          <a:p>
            <a:pPr algn="ctr"/>
            <a:r>
              <a:rPr lang="en-US" sz="2400" b="1" kern="1200" dirty="0">
                <a:solidFill>
                  <a:srgbClr val="4F81BD"/>
                </a:solidFill>
                <a:latin typeface="Maiandra GD" pitchFamily="34" charset="0"/>
              </a:rPr>
              <a:t>Crops value chain – Traceability</a:t>
            </a:r>
            <a:endParaRPr lang="es-ES" sz="2400" b="1" kern="1200" dirty="0">
              <a:solidFill>
                <a:srgbClr val="4F81BD"/>
              </a:solidFill>
              <a:latin typeface="Maiandra GD" pitchFamily="34" charset="0"/>
            </a:endParaRPr>
          </a:p>
        </p:txBody>
      </p:sp>
      <p:pic>
        <p:nvPicPr>
          <p:cNvPr id="29" name="Marcador de contenido 6">
            <a:extLst>
              <a:ext uri="{FF2B5EF4-FFF2-40B4-BE49-F238E27FC236}">
                <a16:creationId xmlns:a16="http://schemas.microsoft.com/office/drawing/2014/main" id="{51ED5A9F-2294-4E99-A68B-D26A406430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84" y="1097692"/>
            <a:ext cx="2466889" cy="47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0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 animBg="1"/>
    </p:bldLst>
  </p:timing>
</p:sld>
</file>

<file path=ppt/theme/theme1.xml><?xml version="1.0" encoding="utf-8"?>
<a:theme xmlns:a="http://schemas.openxmlformats.org/drawingml/2006/main" name="2_Animated_timer_on_textured_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Animated_timer_on_textured_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8174</TotalTime>
  <Words>274</Words>
  <Application>Microsoft Office PowerPoint</Application>
  <PresentationFormat>Presentación en pantalla (16:9)</PresentationFormat>
  <Paragraphs>88</Paragraphs>
  <Slides>10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Calibri</vt:lpstr>
      <vt:lpstr>Tahoma</vt:lpstr>
      <vt:lpstr>Arial</vt:lpstr>
      <vt:lpstr>Gill Sans MT</vt:lpstr>
      <vt:lpstr>Maiandra GD</vt:lpstr>
      <vt:lpstr>2_Animated_timer_on_textured_background</vt:lpstr>
      <vt:lpstr>19_Tema de Office</vt:lpstr>
      <vt:lpstr>5_Animated_timer_on_textured_background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Amalia Alvarez;Miguel Sierra;Souza Soler Julieta</dc:creator>
  <cp:lastModifiedBy>Amalia Alvarez</cp:lastModifiedBy>
  <cp:revision>192</cp:revision>
  <cp:lastPrinted>2017-09-29T19:17:50Z</cp:lastPrinted>
  <dcterms:modified xsi:type="dcterms:W3CDTF">2019-08-29T00:02:54Z</dcterms:modified>
</cp:coreProperties>
</file>